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60550" autoAdjust="0"/>
  </p:normalViewPr>
  <p:slideViewPr>
    <p:cSldViewPr snapToGrid="0">
      <p:cViewPr varScale="1">
        <p:scale>
          <a:sx n="44" d="100"/>
          <a:sy n="44" d="100"/>
        </p:scale>
        <p:origin x="19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737C8-9103-4403-8509-3720C0284019}" type="datetimeFigureOut">
              <a:rPr lang="en-US" smtClean="0"/>
              <a:t>4/18/2021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5680D0-B1F1-42DA-B535-E9E1AA6FC78C}" type="slidenum">
              <a:rPr lang="en-US" smtClean="0"/>
              <a:t>‹#›</a:t>
            </a:fld>
            <a:endParaRPr lang="en-US"/>
          </a:p>
        </p:txBody>
      </p:sp>
    </p:spTree>
    <p:extLst>
      <p:ext uri="{BB962C8B-B14F-4D97-AF65-F5344CB8AC3E}">
        <p14:creationId xmlns:p14="http://schemas.microsoft.com/office/powerpoint/2010/main" val="976058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ISO 13485:2016  “Top management shall ensure that the quality policy is applicable to the purpose of the organization" (section 5.3).  Additionally "The quality objectives shall be measurable and consistent with the quality policy.” (section 5.4.1).  </a:t>
            </a:r>
            <a:r>
              <a:rPr lang="en-US"/>
              <a:t>This means that the quality policy and objectives need to be aligned with the organization, including the company's mission, values, strategies, and objectives.</a:t>
            </a:r>
            <a:endParaRPr lang="en-US" dirty="0"/>
          </a:p>
        </p:txBody>
      </p:sp>
      <p:sp>
        <p:nvSpPr>
          <p:cNvPr id="4" name="Slide Number Placeholder 3"/>
          <p:cNvSpPr>
            <a:spLocks noGrp="1"/>
          </p:cNvSpPr>
          <p:nvPr>
            <p:ph type="sldNum" sz="quarter" idx="5"/>
          </p:nvPr>
        </p:nvSpPr>
        <p:spPr/>
        <p:txBody>
          <a:bodyPr/>
          <a:lstStyle/>
          <a:p>
            <a:fld id="{436F75A5-371B-4124-8B16-11D0FC3CDF4B}" type="slidenum">
              <a:rPr lang="en-US" smtClean="0"/>
              <a:t>1</a:t>
            </a:fld>
            <a:endParaRPr lang="en-US"/>
          </a:p>
        </p:txBody>
      </p:sp>
    </p:spTree>
    <p:extLst>
      <p:ext uri="{BB962C8B-B14F-4D97-AF65-F5344CB8AC3E}">
        <p14:creationId xmlns:p14="http://schemas.microsoft.com/office/powerpoint/2010/main" val="229865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C4187-B621-4675-A9A9-783053CD8F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30C4BC-C45F-4D02-B924-35D4594317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73DAAC-FDAE-4FE3-880F-E87D73AF4814}"/>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5" name="Footer Placeholder 4">
            <a:extLst>
              <a:ext uri="{FF2B5EF4-FFF2-40B4-BE49-F238E27FC236}">
                <a16:creationId xmlns:a16="http://schemas.microsoft.com/office/drawing/2014/main" id="{4787A5D0-B570-4C15-A136-98A225A3DE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625725-E67A-4D92-83AF-6A34C2631F45}"/>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79301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5CBFE-803D-40E9-B3C7-BCFBFC0E08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16941A-04B8-47EC-AB4B-43EC6050DD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5A9F51-6FB7-444D-814C-A432414A35B0}"/>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5" name="Footer Placeholder 4">
            <a:extLst>
              <a:ext uri="{FF2B5EF4-FFF2-40B4-BE49-F238E27FC236}">
                <a16:creationId xmlns:a16="http://schemas.microsoft.com/office/drawing/2014/main" id="{B67983D5-DCA2-4CB2-8722-E64B6EFB62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68154-D54B-435F-AF81-C6EF33B6234B}"/>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407131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2B8443-F84E-4196-8CF4-88B377C41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C07925-0E58-43FE-A4C6-3405860563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09B18-D6CE-4985-82DC-21C2397F6BCF}"/>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5" name="Footer Placeholder 4">
            <a:extLst>
              <a:ext uri="{FF2B5EF4-FFF2-40B4-BE49-F238E27FC236}">
                <a16:creationId xmlns:a16="http://schemas.microsoft.com/office/drawing/2014/main" id="{7F8AA84C-FEFA-4E34-828E-2C87994F04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5E058-0D4A-4482-9C06-B82513A39E85}"/>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25938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9D570-2B00-44F2-8C1E-E58E38B5FC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3C3A01-9B8A-4667-9C6E-E60DDA37E8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AC85B0-6BF2-42D2-B44D-25689126F0F7}"/>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5" name="Footer Placeholder 4">
            <a:extLst>
              <a:ext uri="{FF2B5EF4-FFF2-40B4-BE49-F238E27FC236}">
                <a16:creationId xmlns:a16="http://schemas.microsoft.com/office/drawing/2014/main" id="{B81F6AC3-07F2-47FE-A010-62CCB69015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D0E2CD-22E2-4997-8A29-58052C938D54}"/>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71083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B314B-7778-48AF-9149-C0881A2B3E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03EBF5-C053-4F83-A0CD-717EB52807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52F1CC-DFB7-4C79-9DAE-50A8AF9F3D89}"/>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5" name="Footer Placeholder 4">
            <a:extLst>
              <a:ext uri="{FF2B5EF4-FFF2-40B4-BE49-F238E27FC236}">
                <a16:creationId xmlns:a16="http://schemas.microsoft.com/office/drawing/2014/main" id="{93044C77-E099-4A21-93F3-E4474E59F7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B2B92C-75B6-4CD8-9655-301AE241CFF1}"/>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394909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E9CE1-BE3F-4880-9131-FA551A013F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46CD1E-7E52-45B5-ADD7-57B6AC30FB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6694B7-6969-4DAA-8170-2ED3FB09B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8B79F4-4B30-4DF6-9C46-A950FDAA14A2}"/>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6" name="Footer Placeholder 5">
            <a:extLst>
              <a:ext uri="{FF2B5EF4-FFF2-40B4-BE49-F238E27FC236}">
                <a16:creationId xmlns:a16="http://schemas.microsoft.com/office/drawing/2014/main" id="{18D206C3-61C9-4525-8502-D3932FE53D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017922-505C-41FB-85EE-F3A84F50BED3}"/>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275203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02B75-16EB-4A37-8777-F37621A491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BBA504-91E7-4B3C-B4C6-AAA223BF45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EA3F23-F2F1-49A2-8333-63BA8F1106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6FDCEE-1E3E-4104-A206-BACC97AA21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B4F009-DD2D-4BAA-A777-1F69BBF5F2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767B15-8779-4533-83CB-87FEA3A6ACB6}"/>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8" name="Footer Placeholder 7">
            <a:extLst>
              <a:ext uri="{FF2B5EF4-FFF2-40B4-BE49-F238E27FC236}">
                <a16:creationId xmlns:a16="http://schemas.microsoft.com/office/drawing/2014/main" id="{78C4C84C-C25C-4778-9FD2-74754D88E4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887EB7-327D-48FF-A332-0AD6B33DD981}"/>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80514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D7A0B-9F99-4972-B81C-EBA35DB7F4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71DCEA-4C62-41C3-8288-10418FD2D947}"/>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4" name="Footer Placeholder 3">
            <a:extLst>
              <a:ext uri="{FF2B5EF4-FFF2-40B4-BE49-F238E27FC236}">
                <a16:creationId xmlns:a16="http://schemas.microsoft.com/office/drawing/2014/main" id="{99AD6539-BCE1-4756-B90E-8E773F6111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5F4B43-8C3A-4C21-A58E-BFB84850E1B8}"/>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808786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118578-3FB6-4551-BFB2-4DA1244A80DB}"/>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3" name="Footer Placeholder 2">
            <a:extLst>
              <a:ext uri="{FF2B5EF4-FFF2-40B4-BE49-F238E27FC236}">
                <a16:creationId xmlns:a16="http://schemas.microsoft.com/office/drawing/2014/main" id="{44A0E046-E3F1-40E6-B86D-EDDA47E892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BCFA5B-3841-4D91-B6C6-C7E2B830594A}"/>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396702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E485-BB10-4EDC-B058-2F4F442A0E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BFC9E8-17C4-4E9D-A536-FA31B6338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312353-4941-42B3-9BB2-6B8CDB00C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2C1D20-E5E2-4C3A-B208-7DD3372EFBAC}"/>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6" name="Footer Placeholder 5">
            <a:extLst>
              <a:ext uri="{FF2B5EF4-FFF2-40B4-BE49-F238E27FC236}">
                <a16:creationId xmlns:a16="http://schemas.microsoft.com/office/drawing/2014/main" id="{612B7959-857B-438B-8B18-BEDDB046C4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F45EEF-9410-44F8-AC87-B2626C772174}"/>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2894951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902F2-35E7-48CB-A9D0-C6B22C361D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04654A-D511-4E68-80A4-71B0C8C30B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0BBD41-0BE0-48AF-9F74-E7A8D8ACF9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7B4986-270F-4FFA-9C3C-669E316033CD}"/>
              </a:ext>
            </a:extLst>
          </p:cNvPr>
          <p:cNvSpPr>
            <a:spLocks noGrp="1"/>
          </p:cNvSpPr>
          <p:nvPr>
            <p:ph type="dt" sz="half" idx="10"/>
          </p:nvPr>
        </p:nvSpPr>
        <p:spPr/>
        <p:txBody>
          <a:bodyPr/>
          <a:lstStyle/>
          <a:p>
            <a:fld id="{F706FEC6-93E6-439A-AE00-F76A566DA648}" type="datetimeFigureOut">
              <a:rPr lang="en-US" smtClean="0"/>
              <a:t>4/18/2021</a:t>
            </a:fld>
            <a:endParaRPr lang="en-US"/>
          </a:p>
        </p:txBody>
      </p:sp>
      <p:sp>
        <p:nvSpPr>
          <p:cNvPr id="6" name="Footer Placeholder 5">
            <a:extLst>
              <a:ext uri="{FF2B5EF4-FFF2-40B4-BE49-F238E27FC236}">
                <a16:creationId xmlns:a16="http://schemas.microsoft.com/office/drawing/2014/main" id="{2B8F29F1-DBA2-49AB-8A50-40D3E508C0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6126AF-716F-4122-8235-D52B98092E11}"/>
              </a:ext>
            </a:extLst>
          </p:cNvPr>
          <p:cNvSpPr>
            <a:spLocks noGrp="1"/>
          </p:cNvSpPr>
          <p:nvPr>
            <p:ph type="sldNum" sz="quarter" idx="12"/>
          </p:nvPr>
        </p:nvSpPr>
        <p:spPr/>
        <p:txBody>
          <a:bodyPr/>
          <a:lstStyle/>
          <a:p>
            <a:fld id="{211DC9AA-3E0A-4802-B7E3-CA4B05A285E9}" type="slidenum">
              <a:rPr lang="en-US" smtClean="0"/>
              <a:t>‹#›</a:t>
            </a:fld>
            <a:endParaRPr lang="en-US"/>
          </a:p>
        </p:txBody>
      </p:sp>
    </p:spTree>
    <p:extLst>
      <p:ext uri="{BB962C8B-B14F-4D97-AF65-F5344CB8AC3E}">
        <p14:creationId xmlns:p14="http://schemas.microsoft.com/office/powerpoint/2010/main" val="3530961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E4BA13-FCBD-4D91-8938-168F106E7A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8D2D2A-75D1-4A86-BBF5-B08C8E5C3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28841-3CD3-4A61-99A8-86C19B1838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6FEC6-93E6-439A-AE00-F76A566DA648}" type="datetimeFigureOut">
              <a:rPr lang="en-US" smtClean="0"/>
              <a:t>4/18/2021</a:t>
            </a:fld>
            <a:endParaRPr lang="en-US"/>
          </a:p>
        </p:txBody>
      </p:sp>
      <p:sp>
        <p:nvSpPr>
          <p:cNvPr id="5" name="Footer Placeholder 4">
            <a:extLst>
              <a:ext uri="{FF2B5EF4-FFF2-40B4-BE49-F238E27FC236}">
                <a16:creationId xmlns:a16="http://schemas.microsoft.com/office/drawing/2014/main" id="{C092A929-E3DA-4BF2-B3EF-1CF3C1E79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4F0379-C611-4DE8-BDB2-E88A15C653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DC9AA-3E0A-4802-B7E3-CA4B05A285E9}" type="slidenum">
              <a:rPr lang="en-US" smtClean="0"/>
              <a:t>‹#›</a:t>
            </a:fld>
            <a:endParaRPr lang="en-US"/>
          </a:p>
        </p:txBody>
      </p:sp>
    </p:spTree>
    <p:extLst>
      <p:ext uri="{BB962C8B-B14F-4D97-AF65-F5344CB8AC3E}">
        <p14:creationId xmlns:p14="http://schemas.microsoft.com/office/powerpoint/2010/main" val="2371509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632C0039-B5CD-4720-81E9-FEF709565AEE}"/>
              </a:ext>
            </a:extLst>
          </p:cNvPr>
          <p:cNvPicPr>
            <a:picLocks noChangeAspect="1"/>
          </p:cNvPicPr>
          <p:nvPr/>
        </p:nvPicPr>
        <p:blipFill>
          <a:blip r:embed="rId3"/>
          <a:stretch>
            <a:fillRect/>
          </a:stretch>
        </p:blipFill>
        <p:spPr>
          <a:xfrm>
            <a:off x="3194052" y="17992"/>
            <a:ext cx="5803895" cy="6822015"/>
          </a:xfrm>
          <a:prstGeom prst="rect">
            <a:avLst/>
          </a:prstGeom>
        </p:spPr>
      </p:pic>
    </p:spTree>
    <p:extLst>
      <p:ext uri="{BB962C8B-B14F-4D97-AF65-F5344CB8AC3E}">
        <p14:creationId xmlns:p14="http://schemas.microsoft.com/office/powerpoint/2010/main" val="3908401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Words>
  <Application>Microsoft Office PowerPoint</Application>
  <PresentationFormat>Widescreen</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Wilcox</dc:creator>
  <cp:lastModifiedBy>Cara Wilcox</cp:lastModifiedBy>
  <cp:revision>1</cp:revision>
  <dcterms:created xsi:type="dcterms:W3CDTF">2021-04-18T22:50:00Z</dcterms:created>
  <dcterms:modified xsi:type="dcterms:W3CDTF">2021-04-18T22:50:41Z</dcterms:modified>
</cp:coreProperties>
</file>