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76881" autoAdjust="0"/>
  </p:normalViewPr>
  <p:slideViewPr>
    <p:cSldViewPr snapToGrid="0">
      <p:cViewPr varScale="1">
        <p:scale>
          <a:sx n="56" d="100"/>
          <a:sy n="56" d="100"/>
        </p:scale>
        <p:origin x="7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A0797D-C42B-4FD8-A081-9AF8269CF792}" type="doc">
      <dgm:prSet loTypeId="urn:microsoft.com/office/officeart/2005/8/layout/pyramid1" loCatId="pyramid" qsTypeId="urn:microsoft.com/office/officeart/2005/8/quickstyle/simple1" qsCatId="simple" csTypeId="urn:microsoft.com/office/officeart/2005/8/colors/colorful3" csCatId="colorful" phldr="1"/>
      <dgm:spPr/>
    </dgm:pt>
    <dgm:pt modelId="{A2EFD670-A290-4B35-B9C6-D01D7261F7C2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US" sz="1800" dirty="0">
            <a:solidFill>
              <a:schemeClr val="bg1"/>
            </a:solidFill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>
              <a:solidFill>
                <a:schemeClr val="bg1"/>
              </a:solidFill>
            </a:rPr>
            <a:t>Quality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>
              <a:solidFill>
                <a:schemeClr val="bg1"/>
              </a:solidFill>
            </a:rPr>
            <a:t> Policy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>
              <a:solidFill>
                <a:schemeClr val="bg1"/>
              </a:solidFill>
            </a:rPr>
            <a:t> &amp; Objectives</a:t>
          </a:r>
        </a:p>
      </dgm:t>
    </dgm:pt>
    <dgm:pt modelId="{64784172-E5B0-4D14-803C-DC355D522E31}" type="parTrans" cxnId="{9C133083-40BD-4D5F-8C2F-3E5EFCAB07DB}">
      <dgm:prSet/>
      <dgm:spPr/>
      <dgm:t>
        <a:bodyPr/>
        <a:lstStyle/>
        <a:p>
          <a:endParaRPr lang="en-US"/>
        </a:p>
      </dgm:t>
    </dgm:pt>
    <dgm:pt modelId="{6D71DDA7-EF10-4CC8-B92C-E8301C647382}" type="sibTrans" cxnId="{9C133083-40BD-4D5F-8C2F-3E5EFCAB07DB}">
      <dgm:prSet/>
      <dgm:spPr/>
      <dgm:t>
        <a:bodyPr/>
        <a:lstStyle/>
        <a:p>
          <a:endParaRPr lang="en-US"/>
        </a:p>
      </dgm:t>
    </dgm:pt>
    <dgm:pt modelId="{BDF906FA-A312-4905-84D2-BD12BAD977AE}">
      <dgm:prSet phldrT="[Text]" custT="1"/>
      <dgm:spPr/>
      <dgm:t>
        <a:bodyPr/>
        <a:lstStyle/>
        <a:p>
          <a:r>
            <a:rPr lang="en-US" sz="4000" dirty="0">
              <a:solidFill>
                <a:schemeClr val="bg1"/>
              </a:solidFill>
            </a:rPr>
            <a:t>Quality Manual</a:t>
          </a:r>
        </a:p>
      </dgm:t>
    </dgm:pt>
    <dgm:pt modelId="{10C8A7EE-69E6-4196-A06F-8C7623FC1F19}" type="parTrans" cxnId="{341318DC-3C8D-44A4-8E54-93156DBDF103}">
      <dgm:prSet/>
      <dgm:spPr/>
      <dgm:t>
        <a:bodyPr/>
        <a:lstStyle/>
        <a:p>
          <a:endParaRPr lang="en-US"/>
        </a:p>
      </dgm:t>
    </dgm:pt>
    <dgm:pt modelId="{8E88EE78-70E8-4F9B-B062-F51A83B80FB3}" type="sibTrans" cxnId="{341318DC-3C8D-44A4-8E54-93156DBDF103}">
      <dgm:prSet/>
      <dgm:spPr/>
      <dgm:t>
        <a:bodyPr/>
        <a:lstStyle/>
        <a:p>
          <a:endParaRPr lang="en-US"/>
        </a:p>
      </dgm:t>
    </dgm:pt>
    <dgm:pt modelId="{7B1C0F70-9ED2-4CB0-ACEF-C58052FCE7E0}">
      <dgm:prSet phldrT="[Text]" custT="1"/>
      <dgm:spPr/>
      <dgm:t>
        <a:bodyPr/>
        <a:lstStyle/>
        <a:p>
          <a:r>
            <a:rPr lang="en-US" sz="4000" dirty="0">
              <a:solidFill>
                <a:schemeClr val="bg1"/>
              </a:solidFill>
            </a:rPr>
            <a:t>Quality Procedures</a:t>
          </a:r>
        </a:p>
      </dgm:t>
    </dgm:pt>
    <dgm:pt modelId="{7A28A73C-0DE8-4A89-8885-EC4A10F50664}" type="parTrans" cxnId="{98714817-0FF8-43EA-B149-DA02F7091F97}">
      <dgm:prSet/>
      <dgm:spPr/>
      <dgm:t>
        <a:bodyPr/>
        <a:lstStyle/>
        <a:p>
          <a:endParaRPr lang="en-US"/>
        </a:p>
      </dgm:t>
    </dgm:pt>
    <dgm:pt modelId="{4BA429B7-CA8A-47A1-88CF-AE62E281B5B6}" type="sibTrans" cxnId="{98714817-0FF8-43EA-B149-DA02F7091F97}">
      <dgm:prSet/>
      <dgm:spPr/>
      <dgm:t>
        <a:bodyPr/>
        <a:lstStyle/>
        <a:p>
          <a:endParaRPr lang="en-US"/>
        </a:p>
      </dgm:t>
    </dgm:pt>
    <dgm:pt modelId="{A05E040D-04AF-4FE8-B67D-4D865C1C7255}">
      <dgm:prSet phldrT="[Text]" custT="1"/>
      <dgm:spPr/>
      <dgm:t>
        <a:bodyPr/>
        <a:lstStyle/>
        <a:p>
          <a:r>
            <a:rPr lang="en-US" sz="4400" dirty="0">
              <a:solidFill>
                <a:schemeClr val="bg1"/>
              </a:solidFill>
            </a:rPr>
            <a:t>Work Instructions</a:t>
          </a:r>
        </a:p>
      </dgm:t>
    </dgm:pt>
    <dgm:pt modelId="{28980A39-4771-4941-9DBE-6FD6D344FEF9}" type="parTrans" cxnId="{D02D8198-1AF3-4F3F-99A7-D37475836D20}">
      <dgm:prSet/>
      <dgm:spPr/>
      <dgm:t>
        <a:bodyPr/>
        <a:lstStyle/>
        <a:p>
          <a:endParaRPr lang="en-US"/>
        </a:p>
      </dgm:t>
    </dgm:pt>
    <dgm:pt modelId="{4FC81D7F-0B38-4853-9942-8DED104E09D0}" type="sibTrans" cxnId="{D02D8198-1AF3-4F3F-99A7-D37475836D20}">
      <dgm:prSet/>
      <dgm:spPr/>
      <dgm:t>
        <a:bodyPr/>
        <a:lstStyle/>
        <a:p>
          <a:endParaRPr lang="en-US"/>
        </a:p>
      </dgm:t>
    </dgm:pt>
    <dgm:pt modelId="{8DF705E0-4AD6-4957-8963-F056ED69CF0C}">
      <dgm:prSet phldrT="[Text]" custT="1"/>
      <dgm:spPr/>
      <dgm:t>
        <a:bodyPr/>
        <a:lstStyle/>
        <a:p>
          <a:r>
            <a:rPr lang="en-US" sz="4400" dirty="0">
              <a:solidFill>
                <a:schemeClr val="bg1"/>
              </a:solidFill>
            </a:rPr>
            <a:t>Quality Records</a:t>
          </a:r>
        </a:p>
      </dgm:t>
    </dgm:pt>
    <dgm:pt modelId="{C66FF471-6D4F-43D7-95E2-7CF96B511456}" type="parTrans" cxnId="{E80A853A-05C1-4092-893A-634AD46F8D3B}">
      <dgm:prSet/>
      <dgm:spPr/>
      <dgm:t>
        <a:bodyPr/>
        <a:lstStyle/>
        <a:p>
          <a:endParaRPr lang="en-US"/>
        </a:p>
      </dgm:t>
    </dgm:pt>
    <dgm:pt modelId="{83B2092C-837D-4B63-B45F-ADE533397E57}" type="sibTrans" cxnId="{E80A853A-05C1-4092-893A-634AD46F8D3B}">
      <dgm:prSet/>
      <dgm:spPr/>
      <dgm:t>
        <a:bodyPr/>
        <a:lstStyle/>
        <a:p>
          <a:endParaRPr lang="en-US"/>
        </a:p>
      </dgm:t>
    </dgm:pt>
    <dgm:pt modelId="{C60B05C4-164D-4A75-8109-99DA8E068813}" type="pres">
      <dgm:prSet presAssocID="{72A0797D-C42B-4FD8-A081-9AF8269CF792}" presName="Name0" presStyleCnt="0">
        <dgm:presLayoutVars>
          <dgm:dir/>
          <dgm:animLvl val="lvl"/>
          <dgm:resizeHandles val="exact"/>
        </dgm:presLayoutVars>
      </dgm:prSet>
      <dgm:spPr/>
    </dgm:pt>
    <dgm:pt modelId="{41068A01-B2CC-4656-BD5E-725CF9765C5F}" type="pres">
      <dgm:prSet presAssocID="{A2EFD670-A290-4B35-B9C6-D01D7261F7C2}" presName="Name8" presStyleCnt="0"/>
      <dgm:spPr/>
    </dgm:pt>
    <dgm:pt modelId="{DFEB772C-8873-466A-A7DF-F7804FC52045}" type="pres">
      <dgm:prSet presAssocID="{A2EFD670-A290-4B35-B9C6-D01D7261F7C2}" presName="level" presStyleLbl="node1" presStyleIdx="0" presStyleCnt="5">
        <dgm:presLayoutVars>
          <dgm:chMax val="1"/>
          <dgm:bulletEnabled val="1"/>
        </dgm:presLayoutVars>
      </dgm:prSet>
      <dgm:spPr/>
    </dgm:pt>
    <dgm:pt modelId="{F575A70B-29CC-45B9-B389-6A0E924C5F65}" type="pres">
      <dgm:prSet presAssocID="{A2EFD670-A290-4B35-B9C6-D01D7261F7C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D20A969-EDB1-4882-8C41-CF0597CBADF3}" type="pres">
      <dgm:prSet presAssocID="{BDF906FA-A312-4905-84D2-BD12BAD977AE}" presName="Name8" presStyleCnt="0"/>
      <dgm:spPr/>
    </dgm:pt>
    <dgm:pt modelId="{D796B9CD-81E0-49BF-8DF7-2ADBC0600BB6}" type="pres">
      <dgm:prSet presAssocID="{BDF906FA-A312-4905-84D2-BD12BAD977AE}" presName="level" presStyleLbl="node1" presStyleIdx="1" presStyleCnt="5">
        <dgm:presLayoutVars>
          <dgm:chMax val="1"/>
          <dgm:bulletEnabled val="1"/>
        </dgm:presLayoutVars>
      </dgm:prSet>
      <dgm:spPr/>
    </dgm:pt>
    <dgm:pt modelId="{2212D425-B6E1-4517-90D6-FD90BF3F2A82}" type="pres">
      <dgm:prSet presAssocID="{BDF906FA-A312-4905-84D2-BD12BAD977A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B65B624-E647-47A9-A54D-5B96CA58C0A1}" type="pres">
      <dgm:prSet presAssocID="{7B1C0F70-9ED2-4CB0-ACEF-C58052FCE7E0}" presName="Name8" presStyleCnt="0"/>
      <dgm:spPr/>
    </dgm:pt>
    <dgm:pt modelId="{FDC065C1-C5D9-44AF-A375-4AC56BCE5585}" type="pres">
      <dgm:prSet presAssocID="{7B1C0F70-9ED2-4CB0-ACEF-C58052FCE7E0}" presName="level" presStyleLbl="node1" presStyleIdx="2" presStyleCnt="5">
        <dgm:presLayoutVars>
          <dgm:chMax val="1"/>
          <dgm:bulletEnabled val="1"/>
        </dgm:presLayoutVars>
      </dgm:prSet>
      <dgm:spPr/>
    </dgm:pt>
    <dgm:pt modelId="{CECECFEC-5F67-4445-BB5C-77C70CC4C0AA}" type="pres">
      <dgm:prSet presAssocID="{7B1C0F70-9ED2-4CB0-ACEF-C58052FCE7E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5AE6E2C-5C2B-49DC-A484-2E1E91A6CC8F}" type="pres">
      <dgm:prSet presAssocID="{A05E040D-04AF-4FE8-B67D-4D865C1C7255}" presName="Name8" presStyleCnt="0"/>
      <dgm:spPr/>
    </dgm:pt>
    <dgm:pt modelId="{48B9D9C0-8E1C-4B90-A6A5-C698A2ACDC91}" type="pres">
      <dgm:prSet presAssocID="{A05E040D-04AF-4FE8-B67D-4D865C1C7255}" presName="level" presStyleLbl="node1" presStyleIdx="3" presStyleCnt="5">
        <dgm:presLayoutVars>
          <dgm:chMax val="1"/>
          <dgm:bulletEnabled val="1"/>
        </dgm:presLayoutVars>
      </dgm:prSet>
      <dgm:spPr/>
    </dgm:pt>
    <dgm:pt modelId="{14D719E8-9092-4B0A-A1ED-AB38C31F2EDE}" type="pres">
      <dgm:prSet presAssocID="{A05E040D-04AF-4FE8-B67D-4D865C1C725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EFF0645-C3B1-4A00-8852-AA420C46D180}" type="pres">
      <dgm:prSet presAssocID="{8DF705E0-4AD6-4957-8963-F056ED69CF0C}" presName="Name8" presStyleCnt="0"/>
      <dgm:spPr/>
    </dgm:pt>
    <dgm:pt modelId="{B32E01F4-E1E3-4EA5-B244-86343C443D4B}" type="pres">
      <dgm:prSet presAssocID="{8DF705E0-4AD6-4957-8963-F056ED69CF0C}" presName="level" presStyleLbl="node1" presStyleIdx="4" presStyleCnt="5">
        <dgm:presLayoutVars>
          <dgm:chMax val="1"/>
          <dgm:bulletEnabled val="1"/>
        </dgm:presLayoutVars>
      </dgm:prSet>
      <dgm:spPr/>
    </dgm:pt>
    <dgm:pt modelId="{826D37D9-0FC9-476F-84CE-ED6332FB54A7}" type="pres">
      <dgm:prSet presAssocID="{8DF705E0-4AD6-4957-8963-F056ED69CF0C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F6217308-F516-43CF-B384-E132C00DB13A}" type="presOf" srcId="{A2EFD670-A290-4B35-B9C6-D01D7261F7C2}" destId="{F575A70B-29CC-45B9-B389-6A0E924C5F65}" srcOrd="1" destOrd="0" presId="urn:microsoft.com/office/officeart/2005/8/layout/pyramid1"/>
    <dgm:cxn modelId="{5D9F2C16-38A0-408E-8926-7FF71173BF8E}" type="presOf" srcId="{BDF906FA-A312-4905-84D2-BD12BAD977AE}" destId="{D796B9CD-81E0-49BF-8DF7-2ADBC0600BB6}" srcOrd="0" destOrd="0" presId="urn:microsoft.com/office/officeart/2005/8/layout/pyramid1"/>
    <dgm:cxn modelId="{98714817-0FF8-43EA-B149-DA02F7091F97}" srcId="{72A0797D-C42B-4FD8-A081-9AF8269CF792}" destId="{7B1C0F70-9ED2-4CB0-ACEF-C58052FCE7E0}" srcOrd="2" destOrd="0" parTransId="{7A28A73C-0DE8-4A89-8885-EC4A10F50664}" sibTransId="{4BA429B7-CA8A-47A1-88CF-AE62E281B5B6}"/>
    <dgm:cxn modelId="{19C4A22D-1FB5-42A0-8B27-E291B4570F9C}" type="presOf" srcId="{A05E040D-04AF-4FE8-B67D-4D865C1C7255}" destId="{14D719E8-9092-4B0A-A1ED-AB38C31F2EDE}" srcOrd="1" destOrd="0" presId="urn:microsoft.com/office/officeart/2005/8/layout/pyramid1"/>
    <dgm:cxn modelId="{E80A853A-05C1-4092-893A-634AD46F8D3B}" srcId="{72A0797D-C42B-4FD8-A081-9AF8269CF792}" destId="{8DF705E0-4AD6-4957-8963-F056ED69CF0C}" srcOrd="4" destOrd="0" parTransId="{C66FF471-6D4F-43D7-95E2-7CF96B511456}" sibTransId="{83B2092C-837D-4B63-B45F-ADE533397E57}"/>
    <dgm:cxn modelId="{5CD99670-1D08-4B8D-A53B-1620F160989C}" type="presOf" srcId="{72A0797D-C42B-4FD8-A081-9AF8269CF792}" destId="{C60B05C4-164D-4A75-8109-99DA8E068813}" srcOrd="0" destOrd="0" presId="urn:microsoft.com/office/officeart/2005/8/layout/pyramid1"/>
    <dgm:cxn modelId="{ACF4B157-4B5C-457D-8BAC-7C0C44AFA160}" type="presOf" srcId="{7B1C0F70-9ED2-4CB0-ACEF-C58052FCE7E0}" destId="{CECECFEC-5F67-4445-BB5C-77C70CC4C0AA}" srcOrd="1" destOrd="0" presId="urn:microsoft.com/office/officeart/2005/8/layout/pyramid1"/>
    <dgm:cxn modelId="{6311B95A-95FE-41EE-86F1-9B0047E63BF8}" type="presOf" srcId="{A2EFD670-A290-4B35-B9C6-D01D7261F7C2}" destId="{DFEB772C-8873-466A-A7DF-F7804FC52045}" srcOrd="0" destOrd="0" presId="urn:microsoft.com/office/officeart/2005/8/layout/pyramid1"/>
    <dgm:cxn modelId="{78ACCE7D-6AB9-4A91-99DA-D61CF58FD0D3}" type="presOf" srcId="{A05E040D-04AF-4FE8-B67D-4D865C1C7255}" destId="{48B9D9C0-8E1C-4B90-A6A5-C698A2ACDC91}" srcOrd="0" destOrd="0" presId="urn:microsoft.com/office/officeart/2005/8/layout/pyramid1"/>
    <dgm:cxn modelId="{9C133083-40BD-4D5F-8C2F-3E5EFCAB07DB}" srcId="{72A0797D-C42B-4FD8-A081-9AF8269CF792}" destId="{A2EFD670-A290-4B35-B9C6-D01D7261F7C2}" srcOrd="0" destOrd="0" parTransId="{64784172-E5B0-4D14-803C-DC355D522E31}" sibTransId="{6D71DDA7-EF10-4CC8-B92C-E8301C647382}"/>
    <dgm:cxn modelId="{D02D8198-1AF3-4F3F-99A7-D37475836D20}" srcId="{72A0797D-C42B-4FD8-A081-9AF8269CF792}" destId="{A05E040D-04AF-4FE8-B67D-4D865C1C7255}" srcOrd="3" destOrd="0" parTransId="{28980A39-4771-4941-9DBE-6FD6D344FEF9}" sibTransId="{4FC81D7F-0B38-4853-9942-8DED104E09D0}"/>
    <dgm:cxn modelId="{D0C593BD-8E72-4CFF-8C82-98E68AB6A530}" type="presOf" srcId="{8DF705E0-4AD6-4957-8963-F056ED69CF0C}" destId="{B32E01F4-E1E3-4EA5-B244-86343C443D4B}" srcOrd="0" destOrd="0" presId="urn:microsoft.com/office/officeart/2005/8/layout/pyramid1"/>
    <dgm:cxn modelId="{0E989CBD-84A7-407E-9BC5-BAE9CC10F825}" type="presOf" srcId="{7B1C0F70-9ED2-4CB0-ACEF-C58052FCE7E0}" destId="{FDC065C1-C5D9-44AF-A375-4AC56BCE5585}" srcOrd="0" destOrd="0" presId="urn:microsoft.com/office/officeart/2005/8/layout/pyramid1"/>
    <dgm:cxn modelId="{341318DC-3C8D-44A4-8E54-93156DBDF103}" srcId="{72A0797D-C42B-4FD8-A081-9AF8269CF792}" destId="{BDF906FA-A312-4905-84D2-BD12BAD977AE}" srcOrd="1" destOrd="0" parTransId="{10C8A7EE-69E6-4196-A06F-8C7623FC1F19}" sibTransId="{8E88EE78-70E8-4F9B-B062-F51A83B80FB3}"/>
    <dgm:cxn modelId="{825189E8-4454-4907-970A-6FBDBE3CF52C}" type="presOf" srcId="{8DF705E0-4AD6-4957-8963-F056ED69CF0C}" destId="{826D37D9-0FC9-476F-84CE-ED6332FB54A7}" srcOrd="1" destOrd="0" presId="urn:microsoft.com/office/officeart/2005/8/layout/pyramid1"/>
    <dgm:cxn modelId="{74E94EFC-E6C2-4C2C-8D61-261509CAF72F}" type="presOf" srcId="{BDF906FA-A312-4905-84D2-BD12BAD977AE}" destId="{2212D425-B6E1-4517-90D6-FD90BF3F2A82}" srcOrd="1" destOrd="0" presId="urn:microsoft.com/office/officeart/2005/8/layout/pyramid1"/>
    <dgm:cxn modelId="{ADD400AE-D607-4504-A2CA-782099A6F55F}" type="presParOf" srcId="{C60B05C4-164D-4A75-8109-99DA8E068813}" destId="{41068A01-B2CC-4656-BD5E-725CF9765C5F}" srcOrd="0" destOrd="0" presId="urn:microsoft.com/office/officeart/2005/8/layout/pyramid1"/>
    <dgm:cxn modelId="{D9040C53-E067-4D69-BAF6-45A501414968}" type="presParOf" srcId="{41068A01-B2CC-4656-BD5E-725CF9765C5F}" destId="{DFEB772C-8873-466A-A7DF-F7804FC52045}" srcOrd="0" destOrd="0" presId="urn:microsoft.com/office/officeart/2005/8/layout/pyramid1"/>
    <dgm:cxn modelId="{B6337273-8D8C-44EC-9E63-0C4B5837141F}" type="presParOf" srcId="{41068A01-B2CC-4656-BD5E-725CF9765C5F}" destId="{F575A70B-29CC-45B9-B389-6A0E924C5F65}" srcOrd="1" destOrd="0" presId="urn:microsoft.com/office/officeart/2005/8/layout/pyramid1"/>
    <dgm:cxn modelId="{D95AAA9B-0E8C-4795-810F-99C18E85CC31}" type="presParOf" srcId="{C60B05C4-164D-4A75-8109-99DA8E068813}" destId="{3D20A969-EDB1-4882-8C41-CF0597CBADF3}" srcOrd="1" destOrd="0" presId="urn:microsoft.com/office/officeart/2005/8/layout/pyramid1"/>
    <dgm:cxn modelId="{12A6EBB4-EFD4-4D73-BDCB-49C2B4B6AB5A}" type="presParOf" srcId="{3D20A969-EDB1-4882-8C41-CF0597CBADF3}" destId="{D796B9CD-81E0-49BF-8DF7-2ADBC0600BB6}" srcOrd="0" destOrd="0" presId="urn:microsoft.com/office/officeart/2005/8/layout/pyramid1"/>
    <dgm:cxn modelId="{5BD7577B-2A44-4724-B42D-58FB6BB9DA0E}" type="presParOf" srcId="{3D20A969-EDB1-4882-8C41-CF0597CBADF3}" destId="{2212D425-B6E1-4517-90D6-FD90BF3F2A82}" srcOrd="1" destOrd="0" presId="urn:microsoft.com/office/officeart/2005/8/layout/pyramid1"/>
    <dgm:cxn modelId="{3F6DAB1C-32EE-46DA-AEFA-5C50C3ADD565}" type="presParOf" srcId="{C60B05C4-164D-4A75-8109-99DA8E068813}" destId="{EB65B624-E647-47A9-A54D-5B96CA58C0A1}" srcOrd="2" destOrd="0" presId="urn:microsoft.com/office/officeart/2005/8/layout/pyramid1"/>
    <dgm:cxn modelId="{7114D5BA-9DAC-42E3-8E2C-3F35817EF3F8}" type="presParOf" srcId="{EB65B624-E647-47A9-A54D-5B96CA58C0A1}" destId="{FDC065C1-C5D9-44AF-A375-4AC56BCE5585}" srcOrd="0" destOrd="0" presId="urn:microsoft.com/office/officeart/2005/8/layout/pyramid1"/>
    <dgm:cxn modelId="{E5F1F3C3-B70B-49E3-8387-8C7693BF6CE4}" type="presParOf" srcId="{EB65B624-E647-47A9-A54D-5B96CA58C0A1}" destId="{CECECFEC-5F67-4445-BB5C-77C70CC4C0AA}" srcOrd="1" destOrd="0" presId="urn:microsoft.com/office/officeart/2005/8/layout/pyramid1"/>
    <dgm:cxn modelId="{367235E0-961E-4D06-95F9-BFBCC1195677}" type="presParOf" srcId="{C60B05C4-164D-4A75-8109-99DA8E068813}" destId="{05AE6E2C-5C2B-49DC-A484-2E1E91A6CC8F}" srcOrd="3" destOrd="0" presId="urn:microsoft.com/office/officeart/2005/8/layout/pyramid1"/>
    <dgm:cxn modelId="{15B64D5F-56FD-424F-8E88-28667BBEAB2B}" type="presParOf" srcId="{05AE6E2C-5C2B-49DC-A484-2E1E91A6CC8F}" destId="{48B9D9C0-8E1C-4B90-A6A5-C698A2ACDC91}" srcOrd="0" destOrd="0" presId="urn:microsoft.com/office/officeart/2005/8/layout/pyramid1"/>
    <dgm:cxn modelId="{68F04418-1050-4B03-B848-688572D697CF}" type="presParOf" srcId="{05AE6E2C-5C2B-49DC-A484-2E1E91A6CC8F}" destId="{14D719E8-9092-4B0A-A1ED-AB38C31F2EDE}" srcOrd="1" destOrd="0" presId="urn:microsoft.com/office/officeart/2005/8/layout/pyramid1"/>
    <dgm:cxn modelId="{4D2741FA-22A8-4413-81E1-2BE0203A716A}" type="presParOf" srcId="{C60B05C4-164D-4A75-8109-99DA8E068813}" destId="{5EFF0645-C3B1-4A00-8852-AA420C46D180}" srcOrd="4" destOrd="0" presId="urn:microsoft.com/office/officeart/2005/8/layout/pyramid1"/>
    <dgm:cxn modelId="{625B1563-A916-4902-BB83-86A5ECDED40F}" type="presParOf" srcId="{5EFF0645-C3B1-4A00-8852-AA420C46D180}" destId="{B32E01F4-E1E3-4EA5-B244-86343C443D4B}" srcOrd="0" destOrd="0" presId="urn:microsoft.com/office/officeart/2005/8/layout/pyramid1"/>
    <dgm:cxn modelId="{0A60A25D-091F-4CB3-82C7-9FD6495AC1E5}" type="presParOf" srcId="{5EFF0645-C3B1-4A00-8852-AA420C46D180}" destId="{826D37D9-0FC9-476F-84CE-ED6332FB54A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EB772C-8873-466A-A7DF-F7804FC52045}">
      <dsp:nvSpPr>
        <dsp:cNvPr id="0" name=""/>
        <dsp:cNvSpPr/>
      </dsp:nvSpPr>
      <dsp:spPr>
        <a:xfrm>
          <a:off x="3794760" y="0"/>
          <a:ext cx="1897380" cy="1284732"/>
        </a:xfrm>
        <a:prstGeom prst="trapezoid">
          <a:avLst>
            <a:gd name="adj" fmla="val 73843"/>
          </a:avLst>
        </a:prstGeom>
        <a:solidFill>
          <a:schemeClr val="accent3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US" sz="1800" kern="1200" dirty="0">
            <a:solidFill>
              <a:schemeClr val="bg1"/>
            </a:solidFill>
          </a:endParaRP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kern="1200" dirty="0">
              <a:solidFill>
                <a:schemeClr val="bg1"/>
              </a:solidFill>
            </a:rPr>
            <a:t>Quality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kern="1200" dirty="0">
              <a:solidFill>
                <a:schemeClr val="bg1"/>
              </a:solidFill>
            </a:rPr>
            <a:t> Policy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kern="1200" dirty="0">
              <a:solidFill>
                <a:schemeClr val="bg1"/>
              </a:solidFill>
            </a:rPr>
            <a:t> &amp; Objectives</a:t>
          </a:r>
        </a:p>
      </dsp:txBody>
      <dsp:txXfrm>
        <a:off x="3794760" y="0"/>
        <a:ext cx="1897380" cy="1284732"/>
      </dsp:txXfrm>
    </dsp:sp>
    <dsp:sp modelId="{D796B9CD-81E0-49BF-8DF7-2ADBC0600BB6}">
      <dsp:nvSpPr>
        <dsp:cNvPr id="0" name=""/>
        <dsp:cNvSpPr/>
      </dsp:nvSpPr>
      <dsp:spPr>
        <a:xfrm>
          <a:off x="2846069" y="1284732"/>
          <a:ext cx="3794760" cy="1284732"/>
        </a:xfrm>
        <a:prstGeom prst="trapezoid">
          <a:avLst>
            <a:gd name="adj" fmla="val 73843"/>
          </a:avLst>
        </a:prstGeom>
        <a:solidFill>
          <a:schemeClr val="accent3">
            <a:hueOff val="1156379"/>
            <a:satOff val="-6199"/>
            <a:lumOff val="-8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bg1"/>
              </a:solidFill>
            </a:rPr>
            <a:t>Quality Manual</a:t>
          </a:r>
        </a:p>
      </dsp:txBody>
      <dsp:txXfrm>
        <a:off x="3510152" y="1284732"/>
        <a:ext cx="2466594" cy="1284732"/>
      </dsp:txXfrm>
    </dsp:sp>
    <dsp:sp modelId="{FDC065C1-C5D9-44AF-A375-4AC56BCE5585}">
      <dsp:nvSpPr>
        <dsp:cNvPr id="0" name=""/>
        <dsp:cNvSpPr/>
      </dsp:nvSpPr>
      <dsp:spPr>
        <a:xfrm>
          <a:off x="1897380" y="2569464"/>
          <a:ext cx="5692139" cy="1284732"/>
        </a:xfrm>
        <a:prstGeom prst="trapezoid">
          <a:avLst>
            <a:gd name="adj" fmla="val 73843"/>
          </a:avLst>
        </a:prstGeom>
        <a:solidFill>
          <a:schemeClr val="accent3">
            <a:hueOff val="2312758"/>
            <a:satOff val="-12398"/>
            <a:lumOff val="-16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bg1"/>
              </a:solidFill>
            </a:rPr>
            <a:t>Quality Procedures</a:t>
          </a:r>
        </a:p>
      </dsp:txBody>
      <dsp:txXfrm>
        <a:off x="2893504" y="2569464"/>
        <a:ext cx="3699891" cy="1284732"/>
      </dsp:txXfrm>
    </dsp:sp>
    <dsp:sp modelId="{48B9D9C0-8E1C-4B90-A6A5-C698A2ACDC91}">
      <dsp:nvSpPr>
        <dsp:cNvPr id="0" name=""/>
        <dsp:cNvSpPr/>
      </dsp:nvSpPr>
      <dsp:spPr>
        <a:xfrm>
          <a:off x="948689" y="3854196"/>
          <a:ext cx="7589520" cy="1284732"/>
        </a:xfrm>
        <a:prstGeom prst="trapezoid">
          <a:avLst>
            <a:gd name="adj" fmla="val 73843"/>
          </a:avLst>
        </a:prstGeom>
        <a:solidFill>
          <a:schemeClr val="accent3">
            <a:hueOff val="3469137"/>
            <a:satOff val="-18597"/>
            <a:lumOff val="-25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solidFill>
                <a:schemeClr val="bg1"/>
              </a:solidFill>
            </a:rPr>
            <a:t>Work Instructions</a:t>
          </a:r>
        </a:p>
      </dsp:txBody>
      <dsp:txXfrm>
        <a:off x="2276855" y="3854196"/>
        <a:ext cx="4933188" cy="1284732"/>
      </dsp:txXfrm>
    </dsp:sp>
    <dsp:sp modelId="{B32E01F4-E1E3-4EA5-B244-86343C443D4B}">
      <dsp:nvSpPr>
        <dsp:cNvPr id="0" name=""/>
        <dsp:cNvSpPr/>
      </dsp:nvSpPr>
      <dsp:spPr>
        <a:xfrm>
          <a:off x="0" y="5138928"/>
          <a:ext cx="9486900" cy="1284732"/>
        </a:xfrm>
        <a:prstGeom prst="trapezoid">
          <a:avLst>
            <a:gd name="adj" fmla="val 73843"/>
          </a:avLst>
        </a:prstGeom>
        <a:solidFill>
          <a:schemeClr val="accent3">
            <a:hueOff val="4625516"/>
            <a:satOff val="-24796"/>
            <a:lumOff val="-33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solidFill>
                <a:schemeClr val="bg1"/>
              </a:solidFill>
            </a:rPr>
            <a:t>Quality Records</a:t>
          </a:r>
        </a:p>
      </dsp:txBody>
      <dsp:txXfrm>
        <a:off x="1660207" y="5138928"/>
        <a:ext cx="6166485" cy="1284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54CBA-5947-44D1-B634-8FFA363CEA32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482D1-5EFE-46E8-A619-63B97377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96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 ISO 13485:2016, Section 4.2.1, General: “The quality management system documentation shall include: a) documented statements of a quality policy and quality objectives; b) a quality manual; c) documented procedures and records required by this International Standard; d) documents, including records, determined by the organization to be necessary to ensure the effective planning, operation, and control of its processes; e) other documentation specified by applicable regulatory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6F75A5-371B-4124-8B16-11D0FC3CDF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23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E4B6B-B155-402E-83E3-BF7B5E7CC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D598C9-37BC-4207-B6FF-CE5CAF50E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47FE1-D870-4502-A782-A9260C9D9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2CD-B30B-42C7-838F-BD1E54CA444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99558-95B8-42BB-A6A9-3863A9C28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4A596-67BB-4C7B-A33D-32F41D159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E478-CAF5-4781-8600-AFCF0045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01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F59A2-57D5-4A78-BC9B-4F8D96603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A3FE0-DF0D-4EFB-AE27-3CEF243F46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6566-1B08-4C39-8DF8-ACD5EC60E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2CD-B30B-42C7-838F-BD1E54CA444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1B82F-9EC2-47B4-93AE-3A890D8F1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01E1B-7A1D-4D26-B09D-B86EF096B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E478-CAF5-4781-8600-AFCF0045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9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9ABCB7-452C-40E3-9AEC-C57EFCD259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741225-7050-4306-A41A-8181A4708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3BD41-26F8-42E2-9D64-0F652D386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2CD-B30B-42C7-838F-BD1E54CA444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15539-EE60-4C89-824E-957DFD5A3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03D1E-73AC-4B9F-AD06-22B1BDFE3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E478-CAF5-4781-8600-AFCF0045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2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654B2-C98A-4AA5-A0B2-430CEADD1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1995B-E1D6-4008-840D-DD68AE00C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08ABD-86E6-400B-BDF0-45B90B71B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2CD-B30B-42C7-838F-BD1E54CA444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7832E-DEB3-432B-808D-1337F58A2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25E5F-8801-414A-9AE1-74C726E18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E478-CAF5-4781-8600-AFCF0045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3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A36F8-56B6-4117-BB37-40A31CA4F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EFF79F-C936-438B-8C98-47F878567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322A8-6EB2-44B4-9EE6-4805AD2F6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2CD-B30B-42C7-838F-BD1E54CA444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CF17E-89C0-4FD8-A279-E6B282E67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21637-0745-438E-99D2-3857E1499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E478-CAF5-4781-8600-AFCF0045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0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1E103-9FA1-42C9-AA99-D317CF4A0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9223D-CC91-4CD1-9A3D-9544539292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D3D302-2E14-48BF-BC40-DBAAF3B33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6E9C8-78F5-48B6-9112-77E29D8E7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2CD-B30B-42C7-838F-BD1E54CA444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F335C9-27CC-48EB-831A-723D7DF8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7E2AF-E769-4E89-8E50-652AD4AC2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E478-CAF5-4781-8600-AFCF0045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25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64C9D-D7FC-472D-8057-E71D3E3B4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D5F9D-68F3-49A4-9897-38271FC66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7EB1E2-BE77-4D8C-A22B-5B4331DF5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9F54C0-FF76-426D-AA4D-28507ED131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E1119D-AE0E-471E-903F-049BEAAE8A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D506C7-7C85-4D86-9C1F-CC1AFDF8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2CD-B30B-42C7-838F-BD1E54CA444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956407-F681-49F7-ADE1-F790854A8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F00598-581C-4A48-8AD7-5C2A94143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E478-CAF5-4781-8600-AFCF0045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2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1EAFB-B9E2-4526-8325-AB4719968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34E907-F87D-42E2-8723-039431777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2CD-B30B-42C7-838F-BD1E54CA444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915D6-8955-4A74-B48E-E4166EFD3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15CC8A-E2F8-49AA-9668-5A428DCA4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E478-CAF5-4781-8600-AFCF0045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4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5C61F-B48A-4CEA-8F93-08C5132F6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2CD-B30B-42C7-838F-BD1E54CA444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075281-3477-466D-903E-C802ABAC7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275E6E-11A6-4695-B33B-44CF20E47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E478-CAF5-4781-8600-AFCF0045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2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6DE9C-4DB8-4DA8-AB5B-50662661D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BE6C2-5064-45D9-9DF5-E0E6CA030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D6E03-F5EF-4C2A-8316-35FBC97E2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D3ECC6-8EA9-43E4-AEF7-8A07B3BEE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2CD-B30B-42C7-838F-BD1E54CA444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63E7DE-1850-45A4-8B8C-D9A06605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FB7A3-D386-49CB-A83A-177E12B04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E478-CAF5-4781-8600-AFCF0045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5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BA811-37C5-480A-8EAF-1ED8E502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7530CC-3FB3-45D3-AB1C-3831EC2A60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DFA187-C353-4DAC-B350-6A09F5BBA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D74132-3EE0-4166-9C3D-2CCC8E4CC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2CD-B30B-42C7-838F-BD1E54CA444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F7B4A-56BD-45F1-AF94-2A001EA3E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4EAF7F-F622-4A37-88E7-77A998003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E478-CAF5-4781-8600-AFCF0045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9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0B5F2-4CA0-4433-BAEE-A80F1F0C5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D462EB-7C81-4458-9701-35E9AA0C0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B6C54-7397-491A-9DF2-464833A84D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B92CD-B30B-42C7-838F-BD1E54CA444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E3AA6-38E2-4F5B-906E-C07FEDE787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3A93A-FAD1-4367-9CB3-EE8774FB9C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FE478-CAF5-4781-8600-AFCF0045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48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9D4A243-C299-4468-9CA6-8299629CF9F4}"/>
              </a:ext>
            </a:extLst>
          </p:cNvPr>
          <p:cNvGraphicFramePr/>
          <p:nvPr/>
        </p:nvGraphicFramePr>
        <p:xfrm>
          <a:off x="1234440" y="182880"/>
          <a:ext cx="9486900" cy="6423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2779045"/>
      </p:ext>
    </p:extLst>
  </p:cSld>
  <p:clrMapOvr>
    <a:masterClrMapping/>
  </p:clrMapOvr>
</p:sld>
</file>

<file path=ppt/theme/theme1.xml><?xml version="1.0" encoding="utf-8"?>
<a:theme xmlns:a="http://schemas.openxmlformats.org/drawingml/2006/main" name="CW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WTheme" id="{4C063BA2-A749-4A98-8FEF-ABD11EB9E69E}" vid="{523118F5-8538-49DC-8FE6-406E51C215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CWTheme</Template>
  <TotalTime>1</TotalTime>
  <Words>100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CWTheme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1</cp:revision>
  <dcterms:created xsi:type="dcterms:W3CDTF">2021-04-18T22:32:01Z</dcterms:created>
  <dcterms:modified xsi:type="dcterms:W3CDTF">2021-04-18T22:33:30Z</dcterms:modified>
</cp:coreProperties>
</file>