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87C0F-EE9F-4411-9B78-DFF4BA27D39B}" v="31" dt="2021-04-19T00:57:24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0012" autoAdjust="0"/>
  </p:normalViewPr>
  <p:slideViewPr>
    <p:cSldViewPr snapToGrid="0">
      <p:cViewPr>
        <p:scale>
          <a:sx n="124" d="100"/>
          <a:sy n="124" d="100"/>
        </p:scale>
        <p:origin x="-186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24587C0F-EE9F-4411-9B78-DFF4BA27D39B}"/>
    <pc:docChg chg="undo custSel modSld">
      <pc:chgData name="Cara Wilcox" userId="f7eeacaac59bc5af" providerId="LiveId" clId="{24587C0F-EE9F-4411-9B78-DFF4BA27D39B}" dt="2021-04-19T01:00:45.421" v="1221" actId="20577"/>
      <pc:docMkLst>
        <pc:docMk/>
      </pc:docMkLst>
      <pc:sldChg chg="addSp delSp modSp mod modNotesTx">
        <pc:chgData name="Cara Wilcox" userId="f7eeacaac59bc5af" providerId="LiveId" clId="{24587C0F-EE9F-4411-9B78-DFF4BA27D39B}" dt="2021-04-19T01:00:45.421" v="1221" actId="20577"/>
        <pc:sldMkLst>
          <pc:docMk/>
          <pc:sldMk cId="3118873185" sldId="257"/>
        </pc:sldMkLst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4" creationId="{A4F9638C-0CE6-45C2-B30B-6E8954A54048}"/>
          </ac:spMkLst>
        </pc:spChg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5" creationId="{7AF5AA9B-6E0A-4960-B4C6-B6A3D103F0A6}"/>
          </ac:spMkLst>
        </pc:spChg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6" creationId="{71DFC7FE-E012-4F99-BEC8-13E077C43ED5}"/>
          </ac:spMkLst>
        </pc:spChg>
        <pc:spChg chg="mod">
          <ac:chgData name="Cara Wilcox" userId="f7eeacaac59bc5af" providerId="LiveId" clId="{24587C0F-EE9F-4411-9B78-DFF4BA27D39B}" dt="2021-04-19T00:42:12.897" v="692" actId="1076"/>
          <ac:spMkLst>
            <pc:docMk/>
            <pc:sldMk cId="3118873185" sldId="257"/>
            <ac:spMk id="7" creationId="{89AA14C5-E002-4E76-A561-F66BB2086E58}"/>
          </ac:spMkLst>
        </pc:spChg>
        <pc:spChg chg="mod">
          <ac:chgData name="Cara Wilcox" userId="f7eeacaac59bc5af" providerId="LiveId" clId="{24587C0F-EE9F-4411-9B78-DFF4BA27D39B}" dt="2021-04-19T00:48:25.817" v="756" actId="1076"/>
          <ac:spMkLst>
            <pc:docMk/>
            <pc:sldMk cId="3118873185" sldId="257"/>
            <ac:spMk id="8" creationId="{23C20F7D-3672-494F-94E9-2C51013DB55D}"/>
          </ac:spMkLst>
        </pc:spChg>
        <pc:spChg chg="mod">
          <ac:chgData name="Cara Wilcox" userId="f7eeacaac59bc5af" providerId="LiveId" clId="{24587C0F-EE9F-4411-9B78-DFF4BA27D39B}" dt="2021-04-19T00:42:12.897" v="692" actId="1076"/>
          <ac:spMkLst>
            <pc:docMk/>
            <pc:sldMk cId="3118873185" sldId="257"/>
            <ac:spMk id="9" creationId="{531A6A95-38CE-42DD-8DAC-56194F77A876}"/>
          </ac:spMkLst>
        </pc:spChg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10" creationId="{932FD7AC-917E-4857-95F4-19E5E664BE83}"/>
          </ac:spMkLst>
        </pc:spChg>
        <pc:spChg chg="mod">
          <ac:chgData name="Cara Wilcox" userId="f7eeacaac59bc5af" providerId="LiveId" clId="{24587C0F-EE9F-4411-9B78-DFF4BA27D39B}" dt="2021-04-19T00:42:12.897" v="692" actId="1076"/>
          <ac:spMkLst>
            <pc:docMk/>
            <pc:sldMk cId="3118873185" sldId="257"/>
            <ac:spMk id="11" creationId="{73582E08-E61A-4BBF-8844-8A28BDF48A9F}"/>
          </ac:spMkLst>
        </pc:spChg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12" creationId="{E0793E3D-2B87-4633-89B8-06AEEAC44D17}"/>
          </ac:spMkLst>
        </pc:spChg>
        <pc:spChg chg="mod">
          <ac:chgData name="Cara Wilcox" userId="f7eeacaac59bc5af" providerId="LiveId" clId="{24587C0F-EE9F-4411-9B78-DFF4BA27D39B}" dt="2021-04-19T00:42:12.897" v="692" actId="1076"/>
          <ac:spMkLst>
            <pc:docMk/>
            <pc:sldMk cId="3118873185" sldId="257"/>
            <ac:spMk id="13" creationId="{B8F8777F-5023-4F0F-A0E8-869DB870E39F}"/>
          </ac:spMkLst>
        </pc:spChg>
        <pc:spChg chg="mod">
          <ac:chgData name="Cara Wilcox" userId="f7eeacaac59bc5af" providerId="LiveId" clId="{24587C0F-EE9F-4411-9B78-DFF4BA27D39B}" dt="2021-04-19T00:41:03.058" v="637" actId="1076"/>
          <ac:spMkLst>
            <pc:docMk/>
            <pc:sldMk cId="3118873185" sldId="257"/>
            <ac:spMk id="14" creationId="{472B5457-1E3C-4B6D-96F3-A726D0121DDF}"/>
          </ac:spMkLst>
        </pc:spChg>
        <pc:spChg chg="mod">
          <ac:chgData name="Cara Wilcox" userId="f7eeacaac59bc5af" providerId="LiveId" clId="{24587C0F-EE9F-4411-9B78-DFF4BA27D39B}" dt="2021-04-19T00:41:08.379" v="638" actId="1076"/>
          <ac:spMkLst>
            <pc:docMk/>
            <pc:sldMk cId="3118873185" sldId="257"/>
            <ac:spMk id="15" creationId="{65AAC431-1130-4B98-9243-79E9F5EE568B}"/>
          </ac:spMkLst>
        </pc:spChg>
        <pc:spChg chg="mod">
          <ac:chgData name="Cara Wilcox" userId="f7eeacaac59bc5af" providerId="LiveId" clId="{24587C0F-EE9F-4411-9B78-DFF4BA27D39B}" dt="2021-04-19T00:48:35.077" v="758" actId="1076"/>
          <ac:spMkLst>
            <pc:docMk/>
            <pc:sldMk cId="3118873185" sldId="257"/>
            <ac:spMk id="16" creationId="{12D8F64B-5DDD-46D4-A223-DA4BBAB53276}"/>
          </ac:spMkLst>
        </pc:spChg>
        <pc:spChg chg="mod">
          <ac:chgData name="Cara Wilcox" userId="f7eeacaac59bc5af" providerId="LiveId" clId="{24587C0F-EE9F-4411-9B78-DFF4BA27D39B}" dt="2021-04-19T01:00:18.060" v="1209" actId="20577"/>
          <ac:spMkLst>
            <pc:docMk/>
            <pc:sldMk cId="3118873185" sldId="257"/>
            <ac:spMk id="18" creationId="{1FE98341-676C-4A23-8642-931394354CDD}"/>
          </ac:spMkLst>
        </pc:spChg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19" creationId="{05E8E6E8-4DD3-4CE1-8B3C-27F590AC2F9B}"/>
          </ac:spMkLst>
        </pc:spChg>
        <pc:spChg chg="mod">
          <ac:chgData name="Cara Wilcox" userId="f7eeacaac59bc5af" providerId="LiveId" clId="{24587C0F-EE9F-4411-9B78-DFF4BA27D39B}" dt="2021-04-19T00:40:13.148" v="634" actId="255"/>
          <ac:spMkLst>
            <pc:docMk/>
            <pc:sldMk cId="3118873185" sldId="257"/>
            <ac:spMk id="20" creationId="{45ED0551-3BD4-4E6C-BF3F-DA84546B397A}"/>
          </ac:spMkLst>
        </pc:spChg>
        <pc:spChg chg="mod">
          <ac:chgData name="Cara Wilcox" userId="f7eeacaac59bc5af" providerId="LiveId" clId="{24587C0F-EE9F-4411-9B78-DFF4BA27D39B}" dt="2021-04-19T00:53:26.849" v="813" actId="1076"/>
          <ac:spMkLst>
            <pc:docMk/>
            <pc:sldMk cId="3118873185" sldId="257"/>
            <ac:spMk id="22" creationId="{A79C5CDA-137C-4719-8F10-D9ACA0FB46DC}"/>
          </ac:spMkLst>
        </pc:spChg>
        <pc:spChg chg="mod">
          <ac:chgData name="Cara Wilcox" userId="f7eeacaac59bc5af" providerId="LiveId" clId="{24587C0F-EE9F-4411-9B78-DFF4BA27D39B}" dt="2021-04-19T00:53:32.600" v="814" actId="1076"/>
          <ac:spMkLst>
            <pc:docMk/>
            <pc:sldMk cId="3118873185" sldId="257"/>
            <ac:spMk id="23" creationId="{66A0A951-51FC-4A08-A13C-353DB6FB037D}"/>
          </ac:spMkLst>
        </pc:spChg>
        <pc:spChg chg="mod">
          <ac:chgData name="Cara Wilcox" userId="f7eeacaac59bc5af" providerId="LiveId" clId="{24587C0F-EE9F-4411-9B78-DFF4BA27D39B}" dt="2021-04-19T00:42:12.897" v="692" actId="1076"/>
          <ac:spMkLst>
            <pc:docMk/>
            <pc:sldMk cId="3118873185" sldId="257"/>
            <ac:spMk id="26" creationId="{7D987C95-8446-4624-A7A9-E2A448CA3ABC}"/>
          </ac:spMkLst>
        </pc:spChg>
        <pc:spChg chg="add mod">
          <ac:chgData name="Cara Wilcox" userId="f7eeacaac59bc5af" providerId="LiveId" clId="{24587C0F-EE9F-4411-9B78-DFF4BA27D39B}" dt="2021-04-19T01:00:05.968" v="1205" actId="20577"/>
          <ac:spMkLst>
            <pc:docMk/>
            <pc:sldMk cId="3118873185" sldId="257"/>
            <ac:spMk id="97" creationId="{36C627D3-89E1-49CA-AD56-21FD3897C749}"/>
          </ac:spMkLst>
        </pc:spChg>
        <pc:spChg chg="add mod">
          <ac:chgData name="Cara Wilcox" userId="f7eeacaac59bc5af" providerId="LiveId" clId="{24587C0F-EE9F-4411-9B78-DFF4BA27D39B}" dt="2021-04-19T00:59:52.692" v="1203" actId="20577"/>
          <ac:spMkLst>
            <pc:docMk/>
            <pc:sldMk cId="3118873185" sldId="257"/>
            <ac:spMk id="98" creationId="{B3D1CC38-909E-4EE4-B8FC-A7EE5C309D0B}"/>
          </ac:spMkLst>
        </pc:spChg>
        <pc:spChg chg="add del mod">
          <ac:chgData name="Cara Wilcox" userId="f7eeacaac59bc5af" providerId="LiveId" clId="{24587C0F-EE9F-4411-9B78-DFF4BA27D39B}" dt="2021-04-19T00:36:47.228" v="604" actId="478"/>
          <ac:spMkLst>
            <pc:docMk/>
            <pc:sldMk cId="3118873185" sldId="257"/>
            <ac:spMk id="107" creationId="{AEAA7DB0-CDCA-4C0F-AC9D-2904E70D2049}"/>
          </ac:spMkLst>
        </pc:spChg>
        <pc:spChg chg="add mod">
          <ac:chgData name="Cara Wilcox" userId="f7eeacaac59bc5af" providerId="LiveId" clId="{24587C0F-EE9F-4411-9B78-DFF4BA27D39B}" dt="2021-04-19T00:53:50.053" v="815" actId="1076"/>
          <ac:spMkLst>
            <pc:docMk/>
            <pc:sldMk cId="3118873185" sldId="257"/>
            <ac:spMk id="116" creationId="{8E4F6AEC-852D-4076-880F-1256A5AA47A9}"/>
          </ac:spMkLst>
        </pc:spChg>
        <pc:spChg chg="add mod">
          <ac:chgData name="Cara Wilcox" userId="f7eeacaac59bc5af" providerId="LiveId" clId="{24587C0F-EE9F-4411-9B78-DFF4BA27D39B}" dt="2021-04-19T00:53:50.053" v="815" actId="1076"/>
          <ac:spMkLst>
            <pc:docMk/>
            <pc:sldMk cId="3118873185" sldId="257"/>
            <ac:spMk id="117" creationId="{258A9190-1A29-4BB4-BF91-6F4B761CE040}"/>
          </ac:spMkLst>
        </pc:spChg>
        <pc:spChg chg="add mod">
          <ac:chgData name="Cara Wilcox" userId="f7eeacaac59bc5af" providerId="LiveId" clId="{24587C0F-EE9F-4411-9B78-DFF4BA27D39B}" dt="2021-04-19T00:57:49.707" v="1190" actId="1076"/>
          <ac:spMkLst>
            <pc:docMk/>
            <pc:sldMk cId="3118873185" sldId="257"/>
            <ac:spMk id="141" creationId="{04065752-E1B2-4CCA-9469-8E2C5E8C279F}"/>
          </ac:spMkLst>
        </pc:spChg>
        <pc:spChg chg="add mod">
          <ac:chgData name="Cara Wilcox" userId="f7eeacaac59bc5af" providerId="LiveId" clId="{24587C0F-EE9F-4411-9B78-DFF4BA27D39B}" dt="2021-04-19T00:48:16.430" v="755" actId="1076"/>
          <ac:spMkLst>
            <pc:docMk/>
            <pc:sldMk cId="3118873185" sldId="257"/>
            <ac:spMk id="1052" creationId="{11310CAD-0B1E-4D50-9A7D-779EC7C70337}"/>
          </ac:spMkLst>
        </pc:spChg>
        <pc:spChg chg="add mod">
          <ac:chgData name="Cara Wilcox" userId="f7eeacaac59bc5af" providerId="LiveId" clId="{24587C0F-EE9F-4411-9B78-DFF4BA27D39B}" dt="2021-04-19T00:57:23.259" v="1172" actId="1076"/>
          <ac:spMkLst>
            <pc:docMk/>
            <pc:sldMk cId="3118873185" sldId="257"/>
            <ac:spMk id="1084" creationId="{102E6A71-1620-492B-A7FB-9A5CAD253476}"/>
          </ac:spMkLst>
        </pc:spChg>
        <pc:picChg chg="del">
          <ac:chgData name="Cara Wilcox" userId="f7eeacaac59bc5af" providerId="LiveId" clId="{24587C0F-EE9F-4411-9B78-DFF4BA27D39B}" dt="2021-04-19T00:37:10.892" v="623" actId="478"/>
          <ac:picMkLst>
            <pc:docMk/>
            <pc:sldMk cId="3118873185" sldId="257"/>
            <ac:picMk id="1028" creationId="{2B426644-D6F7-4D1D-BE71-C44F65033474}"/>
          </ac:picMkLst>
        </pc:picChg>
        <pc:picChg chg="add mod ord">
          <ac:chgData name="Cara Wilcox" userId="f7eeacaac59bc5af" providerId="LiveId" clId="{24587C0F-EE9F-4411-9B78-DFF4BA27D39B}" dt="2021-04-19T00:54:08.669" v="816" actId="1440"/>
          <ac:picMkLst>
            <pc:docMk/>
            <pc:sldMk cId="3118873185" sldId="257"/>
            <ac:picMk id="1063" creationId="{C7941966-0862-4E93-8FC3-6567BA469FE6}"/>
          </ac:picMkLst>
        </pc:picChg>
        <pc:cxnChg chg="add del mod">
          <ac:chgData name="Cara Wilcox" userId="f7eeacaac59bc5af" providerId="LiveId" clId="{24587C0F-EE9F-4411-9B78-DFF4BA27D39B}" dt="2021-04-19T00:21:28.313" v="140" actId="478"/>
          <ac:cxnSpMkLst>
            <pc:docMk/>
            <pc:sldMk cId="3118873185" sldId="257"/>
            <ac:cxnSpMk id="3" creationId="{16FB9FCF-27D4-4688-9DE6-677E4090CDBF}"/>
          </ac:cxnSpMkLst>
        </pc:cxnChg>
        <pc:cxnChg chg="add mod">
          <ac:chgData name="Cara Wilcox" userId="f7eeacaac59bc5af" providerId="LiveId" clId="{24587C0F-EE9F-4411-9B78-DFF4BA27D39B}" dt="2021-04-19T00:21:42.003" v="143" actId="1582"/>
          <ac:cxnSpMkLst>
            <pc:docMk/>
            <pc:sldMk cId="3118873185" sldId="257"/>
            <ac:cxnSpMk id="21" creationId="{8AA01F04-7602-4FB3-80FE-0F83F722E717}"/>
          </ac:cxnSpMkLst>
        </pc:cxnChg>
        <pc:cxnChg chg="add mod">
          <ac:chgData name="Cara Wilcox" userId="f7eeacaac59bc5af" providerId="LiveId" clId="{24587C0F-EE9F-4411-9B78-DFF4BA27D39B}" dt="2021-04-19T00:22:11.513" v="149" actId="1076"/>
          <ac:cxnSpMkLst>
            <pc:docMk/>
            <pc:sldMk cId="3118873185" sldId="257"/>
            <ac:cxnSpMk id="27" creationId="{C2645770-641C-48BB-A10D-771BFB8609E4}"/>
          </ac:cxnSpMkLst>
        </pc:cxnChg>
        <pc:cxnChg chg="add mod">
          <ac:chgData name="Cara Wilcox" userId="f7eeacaac59bc5af" providerId="LiveId" clId="{24587C0F-EE9F-4411-9B78-DFF4BA27D39B}" dt="2021-04-19T00:22:20.336" v="152" actId="14100"/>
          <ac:cxnSpMkLst>
            <pc:docMk/>
            <pc:sldMk cId="3118873185" sldId="257"/>
            <ac:cxnSpMk id="30" creationId="{A892A2DB-A3EB-4AC4-B15B-A3F912EDF224}"/>
          </ac:cxnSpMkLst>
        </pc:cxnChg>
        <pc:cxnChg chg="add mod">
          <ac:chgData name="Cara Wilcox" userId="f7eeacaac59bc5af" providerId="LiveId" clId="{24587C0F-EE9F-4411-9B78-DFF4BA27D39B}" dt="2021-04-19T00:42:12.897" v="692" actId="1076"/>
          <ac:cxnSpMkLst>
            <pc:docMk/>
            <pc:sldMk cId="3118873185" sldId="257"/>
            <ac:cxnSpMk id="33" creationId="{3C85B73E-7E7C-4D26-982D-DD7C584E7B96}"/>
          </ac:cxnSpMkLst>
        </pc:cxnChg>
        <pc:cxnChg chg="add mod">
          <ac:chgData name="Cara Wilcox" userId="f7eeacaac59bc5af" providerId="LiveId" clId="{24587C0F-EE9F-4411-9B78-DFF4BA27D39B}" dt="2021-04-19T00:42:12.897" v="692" actId="1076"/>
          <ac:cxnSpMkLst>
            <pc:docMk/>
            <pc:sldMk cId="3118873185" sldId="257"/>
            <ac:cxnSpMk id="34" creationId="{FECE0329-459A-4F0B-94D6-6A348AC683F7}"/>
          </ac:cxnSpMkLst>
        </pc:cxnChg>
        <pc:cxnChg chg="add mod">
          <ac:chgData name="Cara Wilcox" userId="f7eeacaac59bc5af" providerId="LiveId" clId="{24587C0F-EE9F-4411-9B78-DFF4BA27D39B}" dt="2021-04-19T00:42:12.897" v="692" actId="1076"/>
          <ac:cxnSpMkLst>
            <pc:docMk/>
            <pc:sldMk cId="3118873185" sldId="257"/>
            <ac:cxnSpMk id="35" creationId="{52E05B57-6A4B-46BE-AED2-42CE0DF741C7}"/>
          </ac:cxnSpMkLst>
        </pc:cxnChg>
        <pc:cxnChg chg="add mod">
          <ac:chgData name="Cara Wilcox" userId="f7eeacaac59bc5af" providerId="LiveId" clId="{24587C0F-EE9F-4411-9B78-DFF4BA27D39B}" dt="2021-04-19T00:48:25.817" v="756" actId="1076"/>
          <ac:cxnSpMkLst>
            <pc:docMk/>
            <pc:sldMk cId="3118873185" sldId="257"/>
            <ac:cxnSpMk id="46" creationId="{61663153-F21D-49C6-8148-10FECDFC479C}"/>
          </ac:cxnSpMkLst>
        </pc:cxnChg>
        <pc:cxnChg chg="add mod">
          <ac:chgData name="Cara Wilcox" userId="f7eeacaac59bc5af" providerId="LiveId" clId="{24587C0F-EE9F-4411-9B78-DFF4BA27D39B}" dt="2021-04-19T00:48:25.817" v="756" actId="1076"/>
          <ac:cxnSpMkLst>
            <pc:docMk/>
            <pc:sldMk cId="3118873185" sldId="257"/>
            <ac:cxnSpMk id="48" creationId="{5F4CDE74-2BBA-4921-88EA-32A492D6AF75}"/>
          </ac:cxnSpMkLst>
        </pc:cxnChg>
        <pc:cxnChg chg="add mod">
          <ac:chgData name="Cara Wilcox" userId="f7eeacaac59bc5af" providerId="LiveId" clId="{24587C0F-EE9F-4411-9B78-DFF4BA27D39B}" dt="2021-04-19T00:42:12.897" v="692" actId="1076"/>
          <ac:cxnSpMkLst>
            <pc:docMk/>
            <pc:sldMk cId="3118873185" sldId="257"/>
            <ac:cxnSpMk id="53" creationId="{921EE7E3-A096-43E9-88BC-59486B1B9014}"/>
          </ac:cxnSpMkLst>
        </pc:cxnChg>
        <pc:cxnChg chg="add mod">
          <ac:chgData name="Cara Wilcox" userId="f7eeacaac59bc5af" providerId="LiveId" clId="{24587C0F-EE9F-4411-9B78-DFF4BA27D39B}" dt="2021-04-19T00:48:35.077" v="758" actId="1076"/>
          <ac:cxnSpMkLst>
            <pc:docMk/>
            <pc:sldMk cId="3118873185" sldId="257"/>
            <ac:cxnSpMk id="58" creationId="{9E16E71F-9003-4011-8563-B5A6935C1CC4}"/>
          </ac:cxnSpMkLst>
        </pc:cxnChg>
        <pc:cxnChg chg="add mod">
          <ac:chgData name="Cara Wilcox" userId="f7eeacaac59bc5af" providerId="LiveId" clId="{24587C0F-EE9F-4411-9B78-DFF4BA27D39B}" dt="2021-04-19T00:24:54.542" v="186" actId="14100"/>
          <ac:cxnSpMkLst>
            <pc:docMk/>
            <pc:sldMk cId="3118873185" sldId="257"/>
            <ac:cxnSpMk id="63" creationId="{D5F31786-ACF2-4AAD-A290-666CF17AA3B9}"/>
          </ac:cxnSpMkLst>
        </pc:cxnChg>
        <pc:cxnChg chg="add mod">
          <ac:chgData name="Cara Wilcox" userId="f7eeacaac59bc5af" providerId="LiveId" clId="{24587C0F-EE9F-4411-9B78-DFF4BA27D39B}" dt="2021-04-19T00:42:12.897" v="692" actId="1076"/>
          <ac:cxnSpMkLst>
            <pc:docMk/>
            <pc:sldMk cId="3118873185" sldId="257"/>
            <ac:cxnSpMk id="66" creationId="{59F4264F-E00B-4919-BE6D-02D9CD27B393}"/>
          </ac:cxnSpMkLst>
        </pc:cxnChg>
        <pc:cxnChg chg="add mod">
          <ac:chgData name="Cara Wilcox" userId="f7eeacaac59bc5af" providerId="LiveId" clId="{24587C0F-EE9F-4411-9B78-DFF4BA27D39B}" dt="2021-04-19T00:25:35.650" v="194" actId="14100"/>
          <ac:cxnSpMkLst>
            <pc:docMk/>
            <pc:sldMk cId="3118873185" sldId="257"/>
            <ac:cxnSpMk id="71" creationId="{6675B54D-C623-4141-88C1-3048F98D9AA5}"/>
          </ac:cxnSpMkLst>
        </pc:cxnChg>
        <pc:cxnChg chg="add mod">
          <ac:chgData name="Cara Wilcox" userId="f7eeacaac59bc5af" providerId="LiveId" clId="{24587C0F-EE9F-4411-9B78-DFF4BA27D39B}" dt="2021-04-19T00:25:42.013" v="197" actId="14100"/>
          <ac:cxnSpMkLst>
            <pc:docMk/>
            <pc:sldMk cId="3118873185" sldId="257"/>
            <ac:cxnSpMk id="74" creationId="{E020C33D-3B4F-4FA6-835E-C66A19834206}"/>
          </ac:cxnSpMkLst>
        </pc:cxnChg>
        <pc:cxnChg chg="add mod">
          <ac:chgData name="Cara Wilcox" userId="f7eeacaac59bc5af" providerId="LiveId" clId="{24587C0F-EE9F-4411-9B78-DFF4BA27D39B}" dt="2021-04-19T00:53:16.365" v="811" actId="1076"/>
          <ac:cxnSpMkLst>
            <pc:docMk/>
            <pc:sldMk cId="3118873185" sldId="257"/>
            <ac:cxnSpMk id="77" creationId="{C4995113-E87F-4B07-807B-7D32B36EFFF9}"/>
          </ac:cxnSpMkLst>
        </pc:cxnChg>
        <pc:cxnChg chg="add mod">
          <ac:chgData name="Cara Wilcox" userId="f7eeacaac59bc5af" providerId="LiveId" clId="{24587C0F-EE9F-4411-9B78-DFF4BA27D39B}" dt="2021-04-19T00:53:16.365" v="811" actId="1076"/>
          <ac:cxnSpMkLst>
            <pc:docMk/>
            <pc:sldMk cId="3118873185" sldId="257"/>
            <ac:cxnSpMk id="80" creationId="{847BC427-D14F-42E3-A131-A2C8DD0B5442}"/>
          </ac:cxnSpMkLst>
        </pc:cxnChg>
        <pc:cxnChg chg="add mod">
          <ac:chgData name="Cara Wilcox" userId="f7eeacaac59bc5af" providerId="LiveId" clId="{24587C0F-EE9F-4411-9B78-DFF4BA27D39B}" dt="2021-04-19T00:53:26.849" v="813" actId="1076"/>
          <ac:cxnSpMkLst>
            <pc:docMk/>
            <pc:sldMk cId="3118873185" sldId="257"/>
            <ac:cxnSpMk id="83" creationId="{6286FB78-BB24-4551-8311-19416F5DFB59}"/>
          </ac:cxnSpMkLst>
        </pc:cxnChg>
        <pc:cxnChg chg="add mod">
          <ac:chgData name="Cara Wilcox" userId="f7eeacaac59bc5af" providerId="LiveId" clId="{24587C0F-EE9F-4411-9B78-DFF4BA27D39B}" dt="2021-04-19T00:53:32.600" v="814" actId="1076"/>
          <ac:cxnSpMkLst>
            <pc:docMk/>
            <pc:sldMk cId="3118873185" sldId="257"/>
            <ac:cxnSpMk id="86" creationId="{C75D4853-FA5B-4861-AAD6-0BC61C3FBDD6}"/>
          </ac:cxnSpMkLst>
        </pc:cxnChg>
        <pc:cxnChg chg="add del mod">
          <ac:chgData name="Cara Wilcox" userId="f7eeacaac59bc5af" providerId="LiveId" clId="{24587C0F-EE9F-4411-9B78-DFF4BA27D39B}" dt="2021-04-19T00:27:25.824" v="221" actId="478"/>
          <ac:cxnSpMkLst>
            <pc:docMk/>
            <pc:sldMk cId="3118873185" sldId="257"/>
            <ac:cxnSpMk id="90" creationId="{F3C8650B-C0A3-436B-9B1C-C251F9AF15BE}"/>
          </ac:cxnSpMkLst>
        </pc:cxnChg>
        <pc:cxnChg chg="add del mod">
          <ac:chgData name="Cara Wilcox" userId="f7eeacaac59bc5af" providerId="LiveId" clId="{24587C0F-EE9F-4411-9B78-DFF4BA27D39B}" dt="2021-04-19T00:27:23.229" v="220" actId="478"/>
          <ac:cxnSpMkLst>
            <pc:docMk/>
            <pc:sldMk cId="3118873185" sldId="257"/>
            <ac:cxnSpMk id="94" creationId="{A87EA444-0A61-42AB-8A7C-00F10972725E}"/>
          </ac:cxnSpMkLst>
        </pc:cxnChg>
        <pc:cxnChg chg="add mod">
          <ac:chgData name="Cara Wilcox" userId="f7eeacaac59bc5af" providerId="LiveId" clId="{24587C0F-EE9F-4411-9B78-DFF4BA27D39B}" dt="2021-04-19T00:31:55.850" v="420" actId="14100"/>
          <ac:cxnSpMkLst>
            <pc:docMk/>
            <pc:sldMk cId="3118873185" sldId="257"/>
            <ac:cxnSpMk id="99" creationId="{1A9F7EEE-98A5-4E79-AA88-21A02549413D}"/>
          </ac:cxnSpMkLst>
        </pc:cxnChg>
        <pc:cxnChg chg="add mod">
          <ac:chgData name="Cara Wilcox" userId="f7eeacaac59bc5af" providerId="LiveId" clId="{24587C0F-EE9F-4411-9B78-DFF4BA27D39B}" dt="2021-04-19T00:32:02.073" v="423" actId="14100"/>
          <ac:cxnSpMkLst>
            <pc:docMk/>
            <pc:sldMk cId="3118873185" sldId="257"/>
            <ac:cxnSpMk id="102" creationId="{B95957E0-A100-4105-852B-2D235C35BE03}"/>
          </ac:cxnSpMkLst>
        </pc:cxnChg>
        <pc:cxnChg chg="add mod">
          <ac:chgData name="Cara Wilcox" userId="f7eeacaac59bc5af" providerId="LiveId" clId="{24587C0F-EE9F-4411-9B78-DFF4BA27D39B}" dt="2021-04-19T00:41:52.108" v="672" actId="1582"/>
          <ac:cxnSpMkLst>
            <pc:docMk/>
            <pc:sldMk cId="3118873185" sldId="257"/>
            <ac:cxnSpMk id="1057" creationId="{226FBDFF-97DD-4333-B13B-832B47C922F9}"/>
          </ac:cxnSpMkLst>
        </pc:cxnChg>
        <pc:cxnChg chg="add mod">
          <ac:chgData name="Cara Wilcox" userId="f7eeacaac59bc5af" providerId="LiveId" clId="{24587C0F-EE9F-4411-9B78-DFF4BA27D39B}" dt="2021-04-19T00:58:38.495" v="1195" actId="14100"/>
          <ac:cxnSpMkLst>
            <pc:docMk/>
            <pc:sldMk cId="3118873185" sldId="257"/>
            <ac:cxnSpMk id="1086" creationId="{FBCFCB89-5CD8-476A-976C-0C86A770D2F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82787-CB7D-4772-B32B-6E421C6CD72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798D6-E2B8-4280-B7C0-DAD386CA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2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 the IVDR, post market surveillance and post market performance follow up are interrelated</a:t>
            </a:r>
            <a:r>
              <a:rPr lang="en-US"/>
              <a:t>, continuous </a:t>
            </a:r>
            <a:r>
              <a:rPr lang="en-US" dirty="0"/>
              <a:t>processes.  This figure demonstrates how the two processes relate, and how we can think of pre-market processes, and the relationship between risk and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798D6-E2B8-4280-B7C0-DAD386CA8A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6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6B046-EF21-4C14-AEDA-F0FC86A37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17914A-95B5-460B-929D-FF14A6604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0517F-3963-44D6-88C9-ACE9C823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6E47B-00E2-472F-839A-1060611C1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0881F-785F-4610-9BB4-415441626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6DD6-10E2-4BBB-B922-9131BCCC3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077EA-71D3-4DD5-9D88-236E49E2A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AD0B6-399C-4DFC-B223-57534958C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F0C81-8914-4E6E-AA94-54E8CBA0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DA4FF-DC64-4CEA-8621-2342FC10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E8CC5-75FC-4F7E-AFA1-26C597C84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671F7-FD76-4093-AEB2-C9A3D3346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6AD43-FE02-40C3-B5E1-F2019737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F4613-A391-436C-9CD0-6F308729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ABA07-8932-4870-8B05-92639546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0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8608-BE46-435B-99EE-BC4B3496D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F7436-3920-4C8C-8E6E-4D5CA71B9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64E9-37F7-46E7-B563-3DF65F65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A83E4-5C1C-481B-ADD3-0B2FBECE3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C8E86-A4E5-4AB3-9A0D-03B4272F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3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4DF08-5F82-4A1F-80D1-FA8510ED8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0517E-C8F9-4FBC-B7F2-EB20A0E21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5E946-E05D-4493-B5C6-00B61610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12A58-E875-4707-90F0-18741B96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9EC04-95D8-4EED-A125-FE55D012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0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A922-3E7E-4711-9554-DC8D778CE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4387C-7073-4FF4-815D-41E8AC2AA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83EDF-13AB-444A-ACF4-00F0EFF4D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63E57-2BB6-4798-A9AF-991D04F0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FBA9E-236C-4866-8DCB-37799A85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DDE66-419F-41AB-A394-013D3375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8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B6AF-9B92-4816-9B01-5BC627E1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4D123-1794-42A4-AFE0-2EFEA6615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2770-0457-47E6-BE64-C1842C115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02E68-FE04-4982-A735-B7FC81F26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84D4FB-AEEC-4872-A530-AA4DBD7B2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6CA90A-5775-483F-8BAA-EC6A8E24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EA31CF-B17A-4BFD-85E4-AB870A28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0B98D3-E433-4A4F-AC82-C53A5554F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0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8CD6-51F5-4807-99D2-FD7072C15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67FB41-2BB3-47CC-BCB2-2F51D59B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F3F5B-F029-4D53-A256-21C8671F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0794F-88B8-4EF8-91B0-945DBFF3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D1047F-A089-48F0-8903-5284EBE3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05601-DBD9-4089-A1E0-250C1498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28DC8-7608-4DA6-A28A-62D42D77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6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14D9-6746-4714-9789-593745157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F1C7A-8E3D-4410-A61E-26EB5B93B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BDC7F-860F-4F4C-B026-BEF37B6B2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39A60-876A-48E0-94FB-ADEE7019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88219-E78D-4EAB-B1CF-6E9B8C15B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ED924-5E8F-4915-94D5-C9DC7AD2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3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C5E2D-DF76-47CA-ACD9-DEE01D662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1D834E-94E5-41C0-9BB7-1A7D23EC8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ECE19-88D0-4734-9383-BC4609C84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17CD5-12FF-4924-982E-977D157A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64FFD-1EB2-414B-A65E-DCFFDE55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21636-19BC-407F-A0F4-61440E70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4EDFEE-7631-4272-8EE4-A0E6FAD02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4CAF7-A5F3-48B9-B158-2E83EE75C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90B22-9254-4DD1-BA65-D2035A8BD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AA9A-56C7-4E6D-8A4E-FCB89F4E95D6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0E7DA-30BD-4F49-B375-E62610D18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51AB6-53DF-4FE6-B658-84DA248A6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8E20-E797-42D9-AB9E-35BE9FC14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4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3" name="Picture 1062" descr="Icon&#10;&#10;Description automatically generated">
            <a:extLst>
              <a:ext uri="{FF2B5EF4-FFF2-40B4-BE49-F238E27FC236}">
                <a16:creationId xmlns:a16="http://schemas.microsoft.com/office/drawing/2014/main" id="{C7941966-0862-4E93-8FC3-6567BA469F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619" y="4755185"/>
            <a:ext cx="2723448" cy="1317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A4F9638C-0CE6-45C2-B30B-6E8954A54048}"/>
              </a:ext>
            </a:extLst>
          </p:cNvPr>
          <p:cNvSpPr/>
          <p:nvPr/>
        </p:nvSpPr>
        <p:spPr>
          <a:xfrm>
            <a:off x="2194560" y="2674620"/>
            <a:ext cx="1028700" cy="651510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Performance Eval. Plan (PEP)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89AA14C5-E002-4E76-A561-F66BB2086E58}"/>
              </a:ext>
            </a:extLst>
          </p:cNvPr>
          <p:cNvSpPr/>
          <p:nvPr/>
        </p:nvSpPr>
        <p:spPr>
          <a:xfrm>
            <a:off x="2198908" y="3695279"/>
            <a:ext cx="1028700" cy="651510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Risk Mgmt. Plan</a:t>
            </a:r>
          </a:p>
        </p:txBody>
      </p:sp>
      <p:sp>
        <p:nvSpPr>
          <p:cNvPr id="5" name="Flowchart: Predefined Process 4">
            <a:extLst>
              <a:ext uri="{FF2B5EF4-FFF2-40B4-BE49-F238E27FC236}">
                <a16:creationId xmlns:a16="http://schemas.microsoft.com/office/drawing/2014/main" id="{7AF5AA9B-6E0A-4960-B4C6-B6A3D103F0A6}"/>
              </a:ext>
            </a:extLst>
          </p:cNvPr>
          <p:cNvSpPr/>
          <p:nvPr/>
        </p:nvSpPr>
        <p:spPr>
          <a:xfrm>
            <a:off x="3525625" y="2592371"/>
            <a:ext cx="1102936" cy="836629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Validation Process</a:t>
            </a:r>
          </a:p>
        </p:txBody>
      </p:sp>
      <p:sp>
        <p:nvSpPr>
          <p:cNvPr id="9" name="Flowchart: Predefined Process 8">
            <a:extLst>
              <a:ext uri="{FF2B5EF4-FFF2-40B4-BE49-F238E27FC236}">
                <a16:creationId xmlns:a16="http://schemas.microsoft.com/office/drawing/2014/main" id="{531A6A95-38CE-42DD-8DAC-56194F77A876}"/>
              </a:ext>
            </a:extLst>
          </p:cNvPr>
          <p:cNvSpPr/>
          <p:nvPr/>
        </p:nvSpPr>
        <p:spPr>
          <a:xfrm>
            <a:off x="3518990" y="3602719"/>
            <a:ext cx="1102936" cy="836629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Risk Mgmt. Process</a:t>
            </a: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932FD7AC-917E-4857-95F4-19E5E664BE83}"/>
              </a:ext>
            </a:extLst>
          </p:cNvPr>
          <p:cNvSpPr/>
          <p:nvPr/>
        </p:nvSpPr>
        <p:spPr>
          <a:xfrm>
            <a:off x="4889291" y="2684930"/>
            <a:ext cx="1028700" cy="651510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Performance Eval. Report (PER)</a:t>
            </a:r>
          </a:p>
        </p:txBody>
      </p:sp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73582E08-E61A-4BBF-8844-8A28BDF48A9F}"/>
              </a:ext>
            </a:extLst>
          </p:cNvPr>
          <p:cNvSpPr/>
          <p:nvPr/>
        </p:nvSpPr>
        <p:spPr>
          <a:xfrm>
            <a:off x="4847344" y="3695279"/>
            <a:ext cx="1028700" cy="651510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Risk Mgmt. Report</a:t>
            </a:r>
          </a:p>
        </p:txBody>
      </p:sp>
      <p:sp>
        <p:nvSpPr>
          <p:cNvPr id="12" name="Flowchart: Document 11">
            <a:extLst>
              <a:ext uri="{FF2B5EF4-FFF2-40B4-BE49-F238E27FC236}">
                <a16:creationId xmlns:a16="http://schemas.microsoft.com/office/drawing/2014/main" id="{E0793E3D-2B87-4633-89B8-06AEEAC44D17}"/>
              </a:ext>
            </a:extLst>
          </p:cNvPr>
          <p:cNvSpPr/>
          <p:nvPr/>
        </p:nvSpPr>
        <p:spPr>
          <a:xfrm>
            <a:off x="6166388" y="2684930"/>
            <a:ext cx="1028700" cy="651510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PMPF Plan</a:t>
            </a:r>
          </a:p>
        </p:txBody>
      </p:sp>
      <p:sp>
        <p:nvSpPr>
          <p:cNvPr id="13" name="Flowchart: Document 12">
            <a:extLst>
              <a:ext uri="{FF2B5EF4-FFF2-40B4-BE49-F238E27FC236}">
                <a16:creationId xmlns:a16="http://schemas.microsoft.com/office/drawing/2014/main" id="{B8F8777F-5023-4F0F-A0E8-869DB870E39F}"/>
              </a:ext>
            </a:extLst>
          </p:cNvPr>
          <p:cNvSpPr/>
          <p:nvPr/>
        </p:nvSpPr>
        <p:spPr>
          <a:xfrm>
            <a:off x="6159753" y="3689348"/>
            <a:ext cx="1028700" cy="651510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PMS Plan</a:t>
            </a:r>
          </a:p>
        </p:txBody>
      </p:sp>
      <p:sp>
        <p:nvSpPr>
          <p:cNvPr id="14" name="Flowchart: Predefined Process 13">
            <a:extLst>
              <a:ext uri="{FF2B5EF4-FFF2-40B4-BE49-F238E27FC236}">
                <a16:creationId xmlns:a16="http://schemas.microsoft.com/office/drawing/2014/main" id="{472B5457-1E3C-4B6D-96F3-A726D0121DDF}"/>
              </a:ext>
            </a:extLst>
          </p:cNvPr>
          <p:cNvSpPr/>
          <p:nvPr/>
        </p:nvSpPr>
        <p:spPr>
          <a:xfrm>
            <a:off x="8832456" y="3681834"/>
            <a:ext cx="1102936" cy="514507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PMS Process</a:t>
            </a:r>
          </a:p>
        </p:txBody>
      </p:sp>
      <p:sp>
        <p:nvSpPr>
          <p:cNvPr id="15" name="Flowchart: Predefined Process 14">
            <a:extLst>
              <a:ext uri="{FF2B5EF4-FFF2-40B4-BE49-F238E27FC236}">
                <a16:creationId xmlns:a16="http://schemas.microsoft.com/office/drawing/2014/main" id="{65AAC431-1130-4B98-9243-79E9F5EE568B}"/>
              </a:ext>
            </a:extLst>
          </p:cNvPr>
          <p:cNvSpPr/>
          <p:nvPr/>
        </p:nvSpPr>
        <p:spPr>
          <a:xfrm>
            <a:off x="8832456" y="2943474"/>
            <a:ext cx="1102936" cy="514507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PMPF Process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71DFC7FE-E012-4F99-BEC8-13E077C43ED5}"/>
              </a:ext>
            </a:extLst>
          </p:cNvPr>
          <p:cNvSpPr/>
          <p:nvPr/>
        </p:nvSpPr>
        <p:spPr>
          <a:xfrm>
            <a:off x="8785322" y="2357693"/>
            <a:ext cx="1197204" cy="469356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Collect &amp; Analyze Data</a:t>
            </a: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1FE98341-676C-4A23-8642-931394354CDD}"/>
              </a:ext>
            </a:extLst>
          </p:cNvPr>
          <p:cNvSpPr/>
          <p:nvPr/>
        </p:nvSpPr>
        <p:spPr>
          <a:xfrm>
            <a:off x="8785322" y="4323557"/>
            <a:ext cx="1197204" cy="469356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Actions &amp; Updates</a:t>
            </a: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05E8E6E8-4DD3-4CE1-8B3C-27F590AC2F9B}"/>
              </a:ext>
            </a:extLst>
          </p:cNvPr>
          <p:cNvSpPr/>
          <p:nvPr/>
        </p:nvSpPr>
        <p:spPr>
          <a:xfrm>
            <a:off x="10074869" y="3291440"/>
            <a:ext cx="1197204" cy="469356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Evaluate &amp; Decide Actions</a:t>
            </a: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45ED0551-3BD4-4E6C-BF3F-DA84546B397A}"/>
              </a:ext>
            </a:extLst>
          </p:cNvPr>
          <p:cNvSpPr/>
          <p:nvPr/>
        </p:nvSpPr>
        <p:spPr>
          <a:xfrm>
            <a:off x="7515453" y="3291440"/>
            <a:ext cx="1197204" cy="469356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Generate Post Market Data</a:t>
            </a:r>
          </a:p>
        </p:txBody>
      </p:sp>
      <p:sp>
        <p:nvSpPr>
          <p:cNvPr id="22" name="Flowchart: Document 21">
            <a:extLst>
              <a:ext uri="{FF2B5EF4-FFF2-40B4-BE49-F238E27FC236}">
                <a16:creationId xmlns:a16="http://schemas.microsoft.com/office/drawing/2014/main" id="{A79C5CDA-137C-4719-8F10-D9ACA0FB46DC}"/>
              </a:ext>
            </a:extLst>
          </p:cNvPr>
          <p:cNvSpPr/>
          <p:nvPr/>
        </p:nvSpPr>
        <p:spPr>
          <a:xfrm>
            <a:off x="11104257" y="2576538"/>
            <a:ext cx="1028700" cy="557958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PMPF Report &amp; SSP</a:t>
            </a:r>
          </a:p>
        </p:txBody>
      </p:sp>
      <p:sp>
        <p:nvSpPr>
          <p:cNvPr id="23" name="Flowchart: Document 22">
            <a:extLst>
              <a:ext uri="{FF2B5EF4-FFF2-40B4-BE49-F238E27FC236}">
                <a16:creationId xmlns:a16="http://schemas.microsoft.com/office/drawing/2014/main" id="{66A0A951-51FC-4A08-A13C-353DB6FB037D}"/>
              </a:ext>
            </a:extLst>
          </p:cNvPr>
          <p:cNvSpPr/>
          <p:nvPr/>
        </p:nvSpPr>
        <p:spPr>
          <a:xfrm>
            <a:off x="11104257" y="4002002"/>
            <a:ext cx="1028700" cy="556233"/>
          </a:xfrm>
          <a:prstGeom prst="flowChartDocumen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PSUR</a:t>
            </a:r>
          </a:p>
        </p:txBody>
      </p:sp>
      <p:sp>
        <p:nvSpPr>
          <p:cNvPr id="8" name="Flowchart: Terminator 7">
            <a:extLst>
              <a:ext uri="{FF2B5EF4-FFF2-40B4-BE49-F238E27FC236}">
                <a16:creationId xmlns:a16="http://schemas.microsoft.com/office/drawing/2014/main" id="{23C20F7D-3672-494F-94E9-2C51013DB55D}"/>
              </a:ext>
            </a:extLst>
          </p:cNvPr>
          <p:cNvSpPr/>
          <p:nvPr/>
        </p:nvSpPr>
        <p:spPr>
          <a:xfrm>
            <a:off x="600261" y="3229826"/>
            <a:ext cx="1139935" cy="583067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Product Intended Use, IFU, Labeling</a:t>
            </a:r>
          </a:p>
        </p:txBody>
      </p:sp>
      <p:sp>
        <p:nvSpPr>
          <p:cNvPr id="16" name="Flowchart: Data 15">
            <a:extLst>
              <a:ext uri="{FF2B5EF4-FFF2-40B4-BE49-F238E27FC236}">
                <a16:creationId xmlns:a16="http://schemas.microsoft.com/office/drawing/2014/main" id="{12D8F64B-5DDD-46D4-A223-DA4BBAB53276}"/>
              </a:ext>
            </a:extLst>
          </p:cNvPr>
          <p:cNvSpPr/>
          <p:nvPr/>
        </p:nvSpPr>
        <p:spPr>
          <a:xfrm>
            <a:off x="3525625" y="1282832"/>
            <a:ext cx="1463040" cy="836629"/>
          </a:xfrm>
          <a:prstGeom prst="flowChartInputOutput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AV/CV Studies, Literature, Standards</a:t>
            </a:r>
          </a:p>
        </p:txBody>
      </p:sp>
      <p:sp>
        <p:nvSpPr>
          <p:cNvPr id="26" name="Flowchart: Data 25">
            <a:extLst>
              <a:ext uri="{FF2B5EF4-FFF2-40B4-BE49-F238E27FC236}">
                <a16:creationId xmlns:a16="http://schemas.microsoft.com/office/drawing/2014/main" id="{7D987C95-8446-4624-A7A9-E2A448CA3ABC}"/>
              </a:ext>
            </a:extLst>
          </p:cNvPr>
          <p:cNvSpPr/>
          <p:nvPr/>
        </p:nvSpPr>
        <p:spPr>
          <a:xfrm>
            <a:off x="3312333" y="4755185"/>
            <a:ext cx="1533846" cy="836628"/>
          </a:xfrm>
          <a:prstGeom prst="flowChartInputOutpu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Estimated Risk, Experience, Standards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A01F04-7602-4FB3-80FE-0F83F722E717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223260" y="3000375"/>
            <a:ext cx="302365" cy="103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2645770-641C-48BB-A10D-771BFB8609E4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 flipV="1">
            <a:off x="4628561" y="3010685"/>
            <a:ext cx="260730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892A2DB-A3EB-4AC4-B15B-A3F912EDF224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>
            <a:off x="5917991" y="3010685"/>
            <a:ext cx="24839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85B73E-7E7C-4D26-982D-DD7C584E7B96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 flipV="1">
            <a:off x="5876044" y="4015103"/>
            <a:ext cx="283709" cy="593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ECE0329-459A-4F0B-94D6-6A348AC683F7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4621926" y="4021034"/>
            <a:ext cx="22541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2E05B57-6A4B-46BE-AED2-42CE0DF741C7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3227608" y="4021034"/>
            <a:ext cx="29138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61663153-F21D-49C6-8148-10FECDFC479C}"/>
              </a:ext>
            </a:extLst>
          </p:cNvPr>
          <p:cNvCxnSpPr>
            <a:stCxn id="8" idx="3"/>
            <a:endCxn id="4" idx="1"/>
          </p:cNvCxnSpPr>
          <p:nvPr/>
        </p:nvCxnSpPr>
        <p:spPr>
          <a:xfrm flipV="1">
            <a:off x="1740196" y="3000375"/>
            <a:ext cx="454364" cy="520985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5F4CDE74-2BBA-4921-88EA-32A492D6AF75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1740196" y="3521360"/>
            <a:ext cx="458712" cy="499674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21EE7E3-A096-43E9-88BC-59486B1B9014}"/>
              </a:ext>
            </a:extLst>
          </p:cNvPr>
          <p:cNvCxnSpPr>
            <a:cxnSpLocks/>
            <a:stCxn id="26" idx="1"/>
            <a:endCxn id="9" idx="2"/>
          </p:cNvCxnSpPr>
          <p:nvPr/>
        </p:nvCxnSpPr>
        <p:spPr>
          <a:xfrm flipH="1" flipV="1">
            <a:off x="4070458" y="4439348"/>
            <a:ext cx="8798" cy="3158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E16E71F-9003-4011-8563-B5A6935C1CC4}"/>
              </a:ext>
            </a:extLst>
          </p:cNvPr>
          <p:cNvCxnSpPr>
            <a:cxnSpLocks/>
            <a:stCxn id="16" idx="3"/>
            <a:endCxn id="5" idx="0"/>
          </p:cNvCxnSpPr>
          <p:nvPr/>
        </p:nvCxnSpPr>
        <p:spPr>
          <a:xfrm flipH="1">
            <a:off x="4077093" y="2119461"/>
            <a:ext cx="33748" cy="4729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D5F31786-ACF2-4AAD-A290-666CF17AA3B9}"/>
              </a:ext>
            </a:extLst>
          </p:cNvPr>
          <p:cNvCxnSpPr>
            <a:cxnSpLocks/>
            <a:stCxn id="12" idx="3"/>
            <a:endCxn id="20" idx="1"/>
          </p:cNvCxnSpPr>
          <p:nvPr/>
        </p:nvCxnSpPr>
        <p:spPr>
          <a:xfrm>
            <a:off x="7195088" y="3010685"/>
            <a:ext cx="320365" cy="515433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59F4264F-E00B-4919-BE6D-02D9CD27B393}"/>
              </a:ext>
            </a:extLst>
          </p:cNvPr>
          <p:cNvCxnSpPr>
            <a:cxnSpLocks/>
            <a:stCxn id="13" idx="3"/>
            <a:endCxn id="20" idx="1"/>
          </p:cNvCxnSpPr>
          <p:nvPr/>
        </p:nvCxnSpPr>
        <p:spPr>
          <a:xfrm flipV="1">
            <a:off x="7188453" y="3526118"/>
            <a:ext cx="327000" cy="488985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6675B54D-C623-4141-88C1-3048F98D9AA5}"/>
              </a:ext>
            </a:extLst>
          </p:cNvPr>
          <p:cNvCxnSpPr>
            <a:cxnSpLocks/>
            <a:stCxn id="20" idx="0"/>
            <a:endCxn id="6" idx="1"/>
          </p:cNvCxnSpPr>
          <p:nvPr/>
        </p:nvCxnSpPr>
        <p:spPr>
          <a:xfrm rot="5400000" flipH="1" flipV="1">
            <a:off x="8100154" y="2606273"/>
            <a:ext cx="699069" cy="671267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E020C33D-3B4F-4FA6-835E-C66A19834206}"/>
              </a:ext>
            </a:extLst>
          </p:cNvPr>
          <p:cNvCxnSpPr>
            <a:cxnSpLocks/>
            <a:stCxn id="6" idx="3"/>
            <a:endCxn id="19" idx="0"/>
          </p:cNvCxnSpPr>
          <p:nvPr/>
        </p:nvCxnSpPr>
        <p:spPr>
          <a:xfrm>
            <a:off x="9982526" y="2592371"/>
            <a:ext cx="690945" cy="699069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C4995113-E87F-4B07-807B-7D32B36EFFF9}"/>
              </a:ext>
            </a:extLst>
          </p:cNvPr>
          <p:cNvCxnSpPr>
            <a:cxnSpLocks/>
            <a:stCxn id="19" idx="2"/>
            <a:endCxn id="18" idx="3"/>
          </p:cNvCxnSpPr>
          <p:nvPr/>
        </p:nvCxnSpPr>
        <p:spPr>
          <a:xfrm rot="5400000">
            <a:off x="9929280" y="3814043"/>
            <a:ext cx="797439" cy="690945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847BC427-D14F-42E3-A131-A2C8DD0B5442}"/>
              </a:ext>
            </a:extLst>
          </p:cNvPr>
          <p:cNvCxnSpPr>
            <a:cxnSpLocks/>
            <a:stCxn id="18" idx="1"/>
            <a:endCxn id="20" idx="2"/>
          </p:cNvCxnSpPr>
          <p:nvPr/>
        </p:nvCxnSpPr>
        <p:spPr>
          <a:xfrm rot="10800000">
            <a:off x="8114056" y="3760797"/>
            <a:ext cx="671267" cy="797439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6286FB78-BB24-4551-8311-19416F5DFB59}"/>
              </a:ext>
            </a:extLst>
          </p:cNvPr>
          <p:cNvCxnSpPr>
            <a:cxnSpLocks/>
            <a:stCxn id="19" idx="3"/>
            <a:endCxn id="22" idx="2"/>
          </p:cNvCxnSpPr>
          <p:nvPr/>
        </p:nvCxnSpPr>
        <p:spPr>
          <a:xfrm flipV="1">
            <a:off x="11272073" y="3097609"/>
            <a:ext cx="346534" cy="428509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C75D4853-FA5B-4861-AAD6-0BC61C3FBDD6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>
            <a:off x="11272073" y="3526118"/>
            <a:ext cx="346534" cy="475884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Flowchart: Data 96">
            <a:extLst>
              <a:ext uri="{FF2B5EF4-FFF2-40B4-BE49-F238E27FC236}">
                <a16:creationId xmlns:a16="http://schemas.microsoft.com/office/drawing/2014/main" id="{36C627D3-89E1-49CA-AD56-21FD3897C749}"/>
              </a:ext>
            </a:extLst>
          </p:cNvPr>
          <p:cNvSpPr/>
          <p:nvPr/>
        </p:nvSpPr>
        <p:spPr>
          <a:xfrm>
            <a:off x="9408077" y="1282833"/>
            <a:ext cx="1795244" cy="836628"/>
          </a:xfrm>
          <a:prstGeom prst="flowChartInputOutpu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CAPAs, FSCAs, NCs, complaints, vigilance, trends, </a:t>
            </a:r>
          </a:p>
        </p:txBody>
      </p:sp>
      <p:sp>
        <p:nvSpPr>
          <p:cNvPr id="98" name="Flowchart: Data 97">
            <a:extLst>
              <a:ext uri="{FF2B5EF4-FFF2-40B4-BE49-F238E27FC236}">
                <a16:creationId xmlns:a16="http://schemas.microsoft.com/office/drawing/2014/main" id="{B3D1CC38-909E-4EE4-B8FC-A7EE5C309D0B}"/>
              </a:ext>
            </a:extLst>
          </p:cNvPr>
          <p:cNvSpPr/>
          <p:nvPr/>
        </p:nvSpPr>
        <p:spPr>
          <a:xfrm>
            <a:off x="7785283" y="1284590"/>
            <a:ext cx="1862618" cy="836628"/>
          </a:xfrm>
          <a:prstGeom prst="flowChartInputOutput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Literature, SOTA Clinical Trials, EQA, Feedback, Standards</a:t>
            </a:r>
          </a:p>
        </p:txBody>
      </p: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1A9F7EEE-98A5-4E79-AA88-21A02549413D}"/>
              </a:ext>
            </a:extLst>
          </p:cNvPr>
          <p:cNvCxnSpPr>
            <a:cxnSpLocks/>
            <a:stCxn id="98" idx="4"/>
            <a:endCxn id="6" idx="0"/>
          </p:cNvCxnSpPr>
          <p:nvPr/>
        </p:nvCxnSpPr>
        <p:spPr>
          <a:xfrm rot="16200000" flipH="1">
            <a:off x="8932021" y="1905789"/>
            <a:ext cx="236475" cy="667332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B95957E0-A100-4105-852B-2D235C35BE03}"/>
              </a:ext>
            </a:extLst>
          </p:cNvPr>
          <p:cNvCxnSpPr>
            <a:cxnSpLocks/>
            <a:stCxn id="97" idx="3"/>
            <a:endCxn id="6" idx="0"/>
          </p:cNvCxnSpPr>
          <p:nvPr/>
        </p:nvCxnSpPr>
        <p:spPr>
          <a:xfrm rot="5400000">
            <a:off x="9635934" y="1867452"/>
            <a:ext cx="238232" cy="742251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2" name="TextBox 1051">
            <a:extLst>
              <a:ext uri="{FF2B5EF4-FFF2-40B4-BE49-F238E27FC236}">
                <a16:creationId xmlns:a16="http://schemas.microsoft.com/office/drawing/2014/main" id="{11310CAD-0B1E-4D50-9A7D-779EC7C70337}"/>
              </a:ext>
            </a:extLst>
          </p:cNvPr>
          <p:cNvSpPr txBox="1"/>
          <p:nvPr/>
        </p:nvSpPr>
        <p:spPr>
          <a:xfrm>
            <a:off x="600261" y="1267257"/>
            <a:ext cx="2619111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effectLst/>
              </a:rPr>
              <a:t>Abbreviations </a:t>
            </a:r>
          </a:p>
          <a:p>
            <a:r>
              <a:rPr lang="en-US" sz="1000" dirty="0">
                <a:solidFill>
                  <a:srgbClr val="000000"/>
                </a:solidFill>
                <a:effectLst/>
              </a:rPr>
              <a:t>PMPF = Post Market Performance Follow-Up </a:t>
            </a:r>
          </a:p>
          <a:p>
            <a:r>
              <a:rPr lang="en-US" sz="1000" dirty="0">
                <a:solidFill>
                  <a:srgbClr val="000000"/>
                </a:solidFill>
                <a:effectLst/>
              </a:rPr>
              <a:t>PMS = Post Market Surveillance </a:t>
            </a:r>
          </a:p>
          <a:p>
            <a:r>
              <a:rPr lang="en-US" sz="1000" dirty="0">
                <a:solidFill>
                  <a:srgbClr val="000000"/>
                </a:solidFill>
                <a:effectLst/>
              </a:rPr>
              <a:t>PSUR = Periodic Safety Update Report </a:t>
            </a:r>
          </a:p>
          <a:p>
            <a:r>
              <a:rPr lang="en-US" sz="1000" dirty="0">
                <a:solidFill>
                  <a:srgbClr val="000000"/>
                </a:solidFill>
                <a:effectLst/>
              </a:rPr>
              <a:t>SSP = Summary of Safety and Performance</a:t>
            </a:r>
            <a:endParaRPr lang="en-US" sz="1000" dirty="0"/>
          </a:p>
        </p:txBody>
      </p:sp>
      <p:cxnSp>
        <p:nvCxnSpPr>
          <p:cNvPr id="1057" name="Straight Arrow Connector 1056">
            <a:extLst>
              <a:ext uri="{FF2B5EF4-FFF2-40B4-BE49-F238E27FC236}">
                <a16:creationId xmlns:a16="http://schemas.microsoft.com/office/drawing/2014/main" id="{226FBDFF-97DD-4333-B13B-832B47C922F9}"/>
              </a:ext>
            </a:extLst>
          </p:cNvPr>
          <p:cNvCxnSpPr>
            <a:stCxn id="15" idx="2"/>
            <a:endCxn id="14" idx="0"/>
          </p:cNvCxnSpPr>
          <p:nvPr/>
        </p:nvCxnSpPr>
        <p:spPr>
          <a:xfrm>
            <a:off x="9383924" y="3457981"/>
            <a:ext cx="0" cy="2238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val 115">
            <a:extLst>
              <a:ext uri="{FF2B5EF4-FFF2-40B4-BE49-F238E27FC236}">
                <a16:creationId xmlns:a16="http://schemas.microsoft.com/office/drawing/2014/main" id="{8E4F6AEC-852D-4076-880F-1256A5AA47A9}"/>
              </a:ext>
            </a:extLst>
          </p:cNvPr>
          <p:cNvSpPr/>
          <p:nvPr/>
        </p:nvSpPr>
        <p:spPr>
          <a:xfrm>
            <a:off x="7605891" y="5122197"/>
            <a:ext cx="833176" cy="2445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risk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258A9190-1A29-4BB4-BF91-6F4B761CE040}"/>
              </a:ext>
            </a:extLst>
          </p:cNvPr>
          <p:cNvSpPr/>
          <p:nvPr/>
        </p:nvSpPr>
        <p:spPr>
          <a:xfrm>
            <a:off x="5715619" y="5414091"/>
            <a:ext cx="837559" cy="24455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>
                <a:solidFill>
                  <a:sysClr val="windowText" lastClr="000000"/>
                </a:solidFill>
              </a:rPr>
              <a:t>performance</a:t>
            </a:r>
          </a:p>
        </p:txBody>
      </p:sp>
      <p:sp>
        <p:nvSpPr>
          <p:cNvPr id="1084" name="TextBox 1083">
            <a:extLst>
              <a:ext uri="{FF2B5EF4-FFF2-40B4-BE49-F238E27FC236}">
                <a16:creationId xmlns:a16="http://schemas.microsoft.com/office/drawing/2014/main" id="{102E6A71-1620-492B-A7FB-9A5CAD253476}"/>
              </a:ext>
            </a:extLst>
          </p:cNvPr>
          <p:cNvSpPr txBox="1"/>
          <p:nvPr/>
        </p:nvSpPr>
        <p:spPr>
          <a:xfrm rot="16200000">
            <a:off x="6782918" y="1669034"/>
            <a:ext cx="157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post-market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4065752-E1B2-4CCA-9469-8E2C5E8C279F}"/>
              </a:ext>
            </a:extLst>
          </p:cNvPr>
          <p:cNvSpPr txBox="1"/>
          <p:nvPr/>
        </p:nvSpPr>
        <p:spPr>
          <a:xfrm rot="16200000">
            <a:off x="6440564" y="1582017"/>
            <a:ext cx="157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pre-market</a:t>
            </a:r>
          </a:p>
        </p:txBody>
      </p:sp>
      <p:cxnSp>
        <p:nvCxnSpPr>
          <p:cNvPr id="1086" name="Straight Connector 1085">
            <a:extLst>
              <a:ext uri="{FF2B5EF4-FFF2-40B4-BE49-F238E27FC236}">
                <a16:creationId xmlns:a16="http://schemas.microsoft.com/office/drawing/2014/main" id="{FBCFCB89-5CD8-476A-976C-0C86A770D2F5}"/>
              </a:ext>
            </a:extLst>
          </p:cNvPr>
          <p:cNvCxnSpPr>
            <a:cxnSpLocks/>
          </p:cNvCxnSpPr>
          <p:nvPr/>
        </p:nvCxnSpPr>
        <p:spPr>
          <a:xfrm>
            <a:off x="7385224" y="1175657"/>
            <a:ext cx="10430" cy="361725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873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9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175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3</cp:revision>
  <dcterms:created xsi:type="dcterms:W3CDTF">2021-04-18T23:56:36Z</dcterms:created>
  <dcterms:modified xsi:type="dcterms:W3CDTF">2021-04-19T01:00:59Z</dcterms:modified>
</cp:coreProperties>
</file>